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58" r:id="rId4"/>
    <p:sldId id="263" r:id="rId5"/>
    <p:sldId id="264" r:id="rId6"/>
    <p:sldId id="270" r:id="rId7"/>
    <p:sldId id="303" r:id="rId8"/>
    <p:sldId id="304" r:id="rId9"/>
    <p:sldId id="380" r:id="rId10"/>
    <p:sldId id="305" r:id="rId11"/>
    <p:sldId id="354" r:id="rId12"/>
    <p:sldId id="307" r:id="rId13"/>
    <p:sldId id="327" r:id="rId14"/>
    <p:sldId id="328" r:id="rId15"/>
    <p:sldId id="329" r:id="rId16"/>
    <p:sldId id="330" r:id="rId17"/>
    <p:sldId id="331" r:id="rId18"/>
    <p:sldId id="332" r:id="rId19"/>
    <p:sldId id="334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71" autoAdjust="0"/>
  </p:normalViewPr>
  <p:slideViewPr>
    <p:cSldViewPr>
      <p:cViewPr>
        <p:scale>
          <a:sx n="51" d="100"/>
          <a:sy n="51" d="100"/>
        </p:scale>
        <p:origin x="-1884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4A64D-E95D-4C6E-94E2-94F80F46AB8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2D65F-F45E-4BBE-A5DF-00B38398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9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7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9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5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9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5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3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1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5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6D463-6E3A-4F51-8CE3-35DDD299FF0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2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2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2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1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39814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Ultraswab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Floor Cleaning Solution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371600"/>
            <a:ext cx="342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ON: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types of f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loors &amp; surfaces: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Marble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Mosaic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Wooden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Granite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Ceramic, etc.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Kitchen countertops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Bathroom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floors etc. 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1886" y="1323769"/>
            <a:ext cx="42749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REGULAR USE: Floor Mopping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half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capful of concentrate in one forth bucket of water (4 L)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Gently wipe using a mop. No need to rinse.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KITCHEN SURFACE: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undiluted for tough stains, or diluted for regular cleaning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a kitchen towel for best results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5" r="9064" b="3879"/>
          <a:stretch/>
        </p:blipFill>
        <p:spPr>
          <a:xfrm>
            <a:off x="1676400" y="4572000"/>
            <a:ext cx="2354487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t="54282" r="10045" b="-1"/>
          <a:stretch/>
        </p:blipFill>
        <p:spPr>
          <a:xfrm>
            <a:off x="4800600" y="4724400"/>
            <a:ext cx="2971800" cy="1493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89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3349" y="1673892"/>
            <a:ext cx="53294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Concentrated Formula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Kills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99.9% 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germs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Gives total germ protection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Removes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tough stains 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Cuts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through dirt and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grime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Refreshing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lasting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fragrance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4876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1430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4497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Ultrawash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Floor Cleaning Solution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2" t="5971" r="16869" b="3283"/>
          <a:stretch/>
        </p:blipFill>
        <p:spPr>
          <a:xfrm>
            <a:off x="6629400" y="1295400"/>
            <a:ext cx="2150644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9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599" y="4766665"/>
            <a:ext cx="3004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MRP : 23.00 SAR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DP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19.55 SAR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PV : 6.36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Ultraswab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Floor Cleaning Solution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2" t="5971" r="16869" b="3283"/>
          <a:stretch/>
        </p:blipFill>
        <p:spPr>
          <a:xfrm>
            <a:off x="2590800" y="1235890"/>
            <a:ext cx="2209799" cy="508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2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6" r="14520"/>
          <a:stretch/>
        </p:blipFill>
        <p:spPr>
          <a:xfrm>
            <a:off x="0" y="0"/>
            <a:ext cx="9144000" cy="690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259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Guard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Disinfectant Toilet Cleaner </a:t>
            </a:r>
          </a:p>
        </p:txBody>
      </p:sp>
      <p:sp>
        <p:nvSpPr>
          <p:cNvPr id="2" name="Rectangle 1"/>
          <p:cNvSpPr/>
          <p:nvPr/>
        </p:nvSpPr>
        <p:spPr>
          <a:xfrm>
            <a:off x="933717" y="1503731"/>
            <a:ext cx="5299131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Hyvest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 Guard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an advanced thicker formula that powerfully cleans 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killing 99.9% germs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disinfects the 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toilet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clings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the toilet surface to clean deeply from the rim to the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U-bend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effectively dissolves toughest stains, lime scale build-up and residues, leaving behind sparkling clean bathroom with a refreshing fragrance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3" descr="C:\Users\shalini\AppData\Local\Microsoft\Windows\Temporary Internet Files\Content.Outlook\2LT1QM05\Front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49" y="1488180"/>
            <a:ext cx="2514600" cy="4836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4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259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Guard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Disinfectant Toilet Cleaner 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399" y="1600200"/>
            <a:ext cx="5054161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of </a:t>
            </a:r>
            <a:r>
              <a:rPr lang="en-GB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Hyvest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Ultra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Guard prevents the build-up of stains in the toilet bowl and keeps it visibly clean with effective germ 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removal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Hyvest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Ultra Guard’s </a:t>
            </a:r>
            <a:r>
              <a:rPr lang="en-US" sz="2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strategically bent bottleneck shape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lets you pour the liquid into deep corners under the toilet rim, without letting your hands touch giving you all round cleaning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3" descr="C:\Users\shalini\AppData\Local\Microsoft\Windows\Temporary Internet Files\Content.Outlook\2LT1QM05\Front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61" y="1637801"/>
            <a:ext cx="2436807" cy="4686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477000" y="1447800"/>
            <a:ext cx="1452282" cy="1524000"/>
          </a:xfrm>
          <a:prstGeom prst="ellipse">
            <a:avLst/>
          </a:prstGeom>
          <a:noFill/>
          <a:ln>
            <a:solidFill>
              <a:srgbClr val="0B45B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Pour">
              <a:avLst/>
            </a:prstTxWarp>
          </a:bodyPr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320861" y="2362200"/>
            <a:ext cx="12954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3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259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Clean Toilet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Importance </a:t>
            </a:r>
          </a:p>
        </p:txBody>
      </p:sp>
      <p:sp>
        <p:nvSpPr>
          <p:cNvPr id="7" name="Rectangle 6"/>
          <p:cNvSpPr/>
          <p:nvPr/>
        </p:nvSpPr>
        <p:spPr>
          <a:xfrm>
            <a:off x="897228" y="1600200"/>
            <a:ext cx="80181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toilet is certainly one of the most important parts of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household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toilet there are widespread of bacteria which may cause many disease and infections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 dirty toilets may cause infections like UTI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is advised to disinfect your toilet twice a week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 descr="Image result for indian and english toil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5825" b="10318"/>
          <a:stretch/>
        </p:blipFill>
        <p:spPr bwMode="auto">
          <a:xfrm>
            <a:off x="2819400" y="3276600"/>
            <a:ext cx="4159876" cy="2698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259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Guard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Benefits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7763" y="1541172"/>
            <a:ext cx="4516237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1828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Helps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fight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odour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unpleasant smell</a:t>
            </a:r>
          </a:p>
          <a:p>
            <a:pPr marL="274320" indent="-1828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tough stain removal</a:t>
            </a:r>
          </a:p>
          <a:p>
            <a:pPr marL="274320" indent="-1828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Kills 99.9% germs</a:t>
            </a:r>
          </a:p>
          <a:p>
            <a:pPr marL="274320" indent="-1828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Less scrubbing required while cleaning</a:t>
            </a:r>
          </a:p>
          <a:p>
            <a:pPr marL="274320" indent="-1828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leaves the toilet bowl sparkling clean &amp; fresh</a:t>
            </a:r>
          </a:p>
          <a:p>
            <a:pPr marL="274320" indent="-1828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 use of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Hyvest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 Guard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toilet cleaner prevents the build-up of stains in the toilet bowl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keeps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visibly clean with effective removal of germs in the toilet </a:t>
            </a:r>
          </a:p>
          <a:p>
            <a:pPr marL="274320" indent="-182880">
              <a:spcBef>
                <a:spcPts val="600"/>
              </a:spcBef>
              <a:buFont typeface="Arial" pitchFamily="34" charset="0"/>
              <a:buChar char="•"/>
            </a:pP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/>
          <a:stretch/>
        </p:blipFill>
        <p:spPr bwMode="auto">
          <a:xfrm>
            <a:off x="5357245" y="1905000"/>
            <a:ext cx="3696391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9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259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Guard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Directions to Use</a:t>
            </a:r>
          </a:p>
        </p:txBody>
      </p:sp>
      <p:pic>
        <p:nvPicPr>
          <p:cNvPr id="1026" name="Picture 2" descr="C:\Users\shalini\AppData\Local\Microsoft\Windows\Temporary Internet Files\Content.Outlook\2LT1QM05\Hyvest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5" y="1524000"/>
            <a:ext cx="719570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2743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Press &amp;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wist to open the cap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2743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Apply liquid under the rim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2743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 the liquid spread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9162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Wait for 20 minutes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8789" y="4916269"/>
            <a:ext cx="147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Brush lightly &amp; flush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49162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Sparkling &amp; Clean toilet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4934328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MRP : 13.80 SAR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DP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11.50 SAR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PV : 3.74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259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Guard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Disinfectant Toilet Cleaner </a:t>
            </a:r>
          </a:p>
        </p:txBody>
      </p:sp>
      <p:pic>
        <p:nvPicPr>
          <p:cNvPr id="10" name="Picture 3" descr="C:\Users\shalini\AppData\Local\Microsoft\Windows\Temporary Internet Files\Content.Outlook\2LT1QM05\Front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318" y="1371600"/>
            <a:ext cx="2595282" cy="4991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6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199" y="1574661"/>
            <a:ext cx="346851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Hyvest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comes from the core words </a:t>
            </a:r>
            <a:r>
              <a:rPr lang="en-US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Hy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giene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Vest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ige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HYGENIUS SOLUTIONS 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VESTIGE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Home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Hygiene promotes good health and overall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wellness for your entire famil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Home Care Category</a:t>
            </a:r>
            <a:endParaRPr lang="en-US" sz="4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E:\aditi E\vestige\hyvest\PPT\ppt images\Terry-Home-Home-Clean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4085" r="47920"/>
          <a:stretch/>
        </p:blipFill>
        <p:spPr bwMode="auto">
          <a:xfrm>
            <a:off x="4306711" y="1550074"/>
            <a:ext cx="4021667" cy="464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0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6500" y="25908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</a:rPr>
              <a:t>THANK YOU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2743200"/>
            <a:ext cx="419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home hygiene assistant helps you to provide continuous protection of your loved ones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against everyday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illnesses.</a:t>
            </a:r>
          </a:p>
          <a:p>
            <a:pPr algn="r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Germs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enter our homes, through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people (who may have an infection or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carriers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germs), contaminated food, domestic animals, and sometimes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through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water or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via air.</a:t>
            </a:r>
          </a:p>
          <a:p>
            <a:pPr algn="r"/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Good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hygiene plays an important part in reducing the burden of infectious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diseases in our homes and also prevents them from spreading.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199" y="1447800"/>
            <a:ext cx="41910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Germs can be found everywhere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can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survive on hard surfaces such as floors, doorknobs, handrails etc. for about 24 hours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soft surfaces such as fabric furniture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beddings, they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survive for 20 – 30 minutes  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the germs aren't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allowed into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home, it is easier to protect your family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clean home would prevent illness before it begins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would also prevent the spread of disease if practiced on a day to day basis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Home Hygiene</a:t>
            </a:r>
            <a:endParaRPr lang="en-US" sz="4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47799"/>
            <a:ext cx="3127305" cy="1985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51155"/>
            <a:ext cx="3126460" cy="2344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56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8889" r="8516" b="10909"/>
          <a:stretch/>
        </p:blipFill>
        <p:spPr>
          <a:xfrm>
            <a:off x="4572000" y="2057400"/>
            <a:ext cx="4459139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Daily Protection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371600"/>
            <a:ext cx="3962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432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Maintaining cleanliness at home is not just a “do it and forget it” activity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should be in the daily to-do list of every household for healthy living</a:t>
            </a:r>
          </a:p>
          <a:p>
            <a:pPr marL="457200" indent="-27432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to do to keeps germs at bay – 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Clean the dust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Keep flies away 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Remove garbage everyday 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Keep the bathroom clean and dry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Allow sunlight into the rooms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Ventilate the rooms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Keep kitchen clean and hygienic at all times</a:t>
            </a:r>
          </a:p>
          <a:p>
            <a:pPr marL="914400" lvl="1" indent="-274320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274320">
              <a:buFont typeface="Arial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8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68580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3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459" y="1491610"/>
            <a:ext cx="46482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Concentrated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formula for daily cleaning and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mopping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gives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germ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protection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killing 99.9% of germs including bacteria, virus and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fungus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Effectively removes tough stains, dirt and grime from all kind of household surfaces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39814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Ultraswab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Floor Cleaning Solution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6169" r="7019"/>
          <a:stretch/>
        </p:blipFill>
        <p:spPr>
          <a:xfrm>
            <a:off x="5867400" y="1415103"/>
            <a:ext cx="2774553" cy="4757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2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1" y="1466195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Leaves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mopped area refreshingly clean with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long lasting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floral fragrance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Contains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Benzalkonium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Chloride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solution that disinfects any surface completely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39814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Ultraswab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Floor Cleaning Solution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6169" r="7019"/>
          <a:stretch/>
        </p:blipFill>
        <p:spPr>
          <a:xfrm>
            <a:off x="5867400" y="1415103"/>
            <a:ext cx="2774553" cy="4757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3674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704</Words>
  <Application>Microsoft Office PowerPoint</Application>
  <PresentationFormat>On-screen Show (4:3)</PresentationFormat>
  <Paragraphs>116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Aditi Saikia</dc:creator>
  <cp:lastModifiedBy>ADMIN</cp:lastModifiedBy>
  <cp:revision>96</cp:revision>
  <dcterms:created xsi:type="dcterms:W3CDTF">2016-12-10T07:21:01Z</dcterms:created>
  <dcterms:modified xsi:type="dcterms:W3CDTF">2021-09-14T14:05:11Z</dcterms:modified>
</cp:coreProperties>
</file>