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372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3882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8936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6783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1968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8719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0534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5748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2156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2700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6599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4937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A952E-2AE2-415F-B928-8B06753344C5}" type="datetimeFigureOut">
              <a:rPr lang="en-IN" smtClean="0"/>
              <a:pPr/>
              <a:t>18-09-2021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46037-17BB-42BC-A112-ADA29E95EB9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5220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20490"/>
            <a:ext cx="5832649" cy="1102519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Edwardian Script ITC" pitchFamily="66" charset="0"/>
              </a:rPr>
              <a:t>Introducing!</a:t>
            </a:r>
            <a:br>
              <a:rPr lang="en-IN" b="1" dirty="0" smtClean="0">
                <a:latin typeface="Edwardian Script ITC" pitchFamily="66" charset="0"/>
              </a:rPr>
            </a:br>
            <a:r>
              <a:rPr lang="en-IN" b="1" dirty="0" smtClean="0"/>
              <a:t>ASSURE HAND WASH</a:t>
            </a:r>
            <a:endParaRPr lang="en-IN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83518"/>
            <a:ext cx="3262313" cy="39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569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3200" b="1" dirty="0" smtClean="0"/>
              <a:t>ASSURE HAND WASH</a:t>
            </a:r>
            <a:endParaRPr lang="en-IN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9406" y="1131590"/>
            <a:ext cx="3018031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1635646"/>
            <a:ext cx="55446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/>
            <a:r>
              <a:rPr lang="en-US" sz="2000" dirty="0" smtClean="0">
                <a:solidFill>
                  <a:srgbClr val="595959"/>
                </a:solidFill>
              </a:rPr>
              <a:t>Introducing! A mild yet effective hand wash for the gentle care of your hands.</a:t>
            </a:r>
          </a:p>
          <a:p>
            <a:pPr marL="274320" indent="-274320"/>
            <a:endParaRPr lang="en-US" sz="2000" dirty="0">
              <a:solidFill>
                <a:srgbClr val="595959"/>
              </a:solidFill>
            </a:endParaRPr>
          </a:p>
          <a:p>
            <a:pPr marL="274320" indent="-274320"/>
            <a:endParaRPr lang="en-US" sz="2000" dirty="0" smtClean="0">
              <a:solidFill>
                <a:srgbClr val="595959"/>
              </a:solidFill>
            </a:endParaRPr>
          </a:p>
          <a:p>
            <a:pPr marL="274320" indent="-274320"/>
            <a:r>
              <a:rPr lang="en-US" sz="2000" dirty="0" smtClean="0">
                <a:solidFill>
                  <a:srgbClr val="595959"/>
                </a:solidFill>
              </a:rPr>
              <a:t>Enriched with </a:t>
            </a:r>
            <a:r>
              <a:rPr lang="en-US" sz="2000" b="1" dirty="0" err="1" smtClean="0">
                <a:solidFill>
                  <a:srgbClr val="595959"/>
                </a:solidFill>
              </a:rPr>
              <a:t>Neem</a:t>
            </a:r>
            <a:r>
              <a:rPr lang="en-US" sz="2000" b="1" dirty="0" smtClean="0">
                <a:solidFill>
                  <a:srgbClr val="595959"/>
                </a:solidFill>
              </a:rPr>
              <a:t> </a:t>
            </a:r>
            <a:r>
              <a:rPr lang="en-US" sz="2000" dirty="0" smtClean="0">
                <a:solidFill>
                  <a:srgbClr val="595959"/>
                </a:solidFill>
              </a:rPr>
              <a:t>and </a:t>
            </a:r>
            <a:r>
              <a:rPr lang="en-US" sz="2000" b="1" dirty="0" smtClean="0">
                <a:solidFill>
                  <a:srgbClr val="595959"/>
                </a:solidFill>
              </a:rPr>
              <a:t>Aloe Vera extracts</a:t>
            </a:r>
            <a:r>
              <a:rPr lang="en-US" sz="2000" dirty="0" smtClean="0">
                <a:solidFill>
                  <a:srgbClr val="595959"/>
                </a:solidFill>
              </a:rPr>
              <a:t>, it provides gentle protection and </a:t>
            </a:r>
            <a:r>
              <a:rPr lang="en-US" sz="2000" dirty="0" err="1" smtClean="0">
                <a:solidFill>
                  <a:srgbClr val="595959"/>
                </a:solidFill>
              </a:rPr>
              <a:t>moisturisation</a:t>
            </a:r>
            <a:r>
              <a:rPr lang="en-US" sz="2000" dirty="0" smtClean="0">
                <a:solidFill>
                  <a:srgbClr val="595959"/>
                </a:solidFill>
              </a:rPr>
              <a:t> without drying out the skin.</a:t>
            </a:r>
          </a:p>
          <a:p>
            <a:pPr marL="274320" indent="-274320"/>
            <a:endParaRPr lang="en-US" sz="2000" dirty="0" smtClean="0">
              <a:solidFill>
                <a:srgbClr val="595959"/>
              </a:solidFill>
            </a:endParaRPr>
          </a:p>
          <a:p>
            <a:pPr marL="274320" indent="-274320"/>
            <a:r>
              <a:rPr lang="en-US" sz="2000" dirty="0" smtClean="0">
                <a:solidFill>
                  <a:srgbClr val="595959"/>
                </a:solidFill>
              </a:rPr>
              <a:t>Refreshing fragrance keeps the hands fresh for long.</a:t>
            </a:r>
          </a:p>
        </p:txBody>
      </p:sp>
    </p:spTree>
    <p:extLst>
      <p:ext uri="{BB962C8B-B14F-4D97-AF65-F5344CB8AC3E}">
        <p14:creationId xmlns:p14="http://schemas.microsoft.com/office/powerpoint/2010/main" xmlns="" val="18503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Callout 1 (Border and Accent Bar) 3"/>
          <p:cNvSpPr/>
          <p:nvPr/>
        </p:nvSpPr>
        <p:spPr>
          <a:xfrm>
            <a:off x="395536" y="1387578"/>
            <a:ext cx="3175793" cy="2696340"/>
          </a:xfrm>
          <a:prstGeom prst="accentBorderCallout1">
            <a:avLst>
              <a:gd name="adj1" fmla="val 49542"/>
              <a:gd name="adj2" fmla="val 107629"/>
              <a:gd name="adj3" fmla="val 49532"/>
              <a:gd name="adj4" fmla="val 151989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9728"/>
            <a:r>
              <a:rPr lang="en-IN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Neem</a:t>
            </a:r>
            <a:r>
              <a:rPr lang="en-I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Benefits </a:t>
            </a:r>
          </a:p>
          <a:p>
            <a:pPr marL="395478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Neem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have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anti-bacterial properties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95478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destroys the bacteria that causes infections, stimulates the immune system and encourages rapid healing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295"/>
          <a:stretch/>
        </p:blipFill>
        <p:spPr bwMode="auto">
          <a:xfrm>
            <a:off x="5009728" y="1707654"/>
            <a:ext cx="3513096" cy="177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542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Callout 1 (Border and Accent Bar) 3"/>
          <p:cNvSpPr/>
          <p:nvPr/>
        </p:nvSpPr>
        <p:spPr>
          <a:xfrm>
            <a:off x="467544" y="1387578"/>
            <a:ext cx="3103785" cy="2700000"/>
          </a:xfrm>
          <a:prstGeom prst="accentBorderCallout1">
            <a:avLst>
              <a:gd name="adj1" fmla="val 49542"/>
              <a:gd name="adj2" fmla="val 107629"/>
              <a:gd name="adj3" fmla="val 49532"/>
              <a:gd name="adj4" fmla="val 151989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N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>
              <a:buNone/>
            </a:pPr>
            <a:r>
              <a:rPr lang="en-IN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Aleo</a:t>
            </a:r>
            <a:r>
              <a:rPr lang="en-I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Vera Benefits </a:t>
            </a:r>
          </a:p>
          <a:p>
            <a:pPr marL="109728" indent="0">
              <a:buNone/>
            </a:pPr>
            <a:endParaRPr lang="en-IN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95478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Moisturise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irritated skin </a:t>
            </a:r>
          </a:p>
          <a:p>
            <a:pPr marL="395478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Soothes dry skin</a:t>
            </a:r>
          </a:p>
          <a:p>
            <a:pPr marL="395478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Protects from sun burn</a:t>
            </a:r>
          </a:p>
          <a:p>
            <a:pPr marL="109728" indent="0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>
              <a:buNone/>
            </a:pP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78901"/>
            <a:ext cx="3317354" cy="3317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138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6056" y="1203598"/>
            <a:ext cx="3018031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475656" y="2859782"/>
            <a:ext cx="32004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MRP:  15.52</a:t>
            </a:r>
          </a:p>
          <a:p>
            <a:r>
              <a:rPr lang="en-US" sz="1800" dirty="0" smtClean="0"/>
              <a:t>DP: 12.94</a:t>
            </a:r>
          </a:p>
          <a:p>
            <a:r>
              <a:rPr lang="en-US" sz="1800" dirty="0" smtClean="0"/>
              <a:t>PV: 4.21 </a:t>
            </a:r>
            <a:endParaRPr lang="en-US" sz="1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3200" b="1" dirty="0" smtClean="0"/>
              <a:t>ASSURE HAND WASH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05004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3576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100</Words>
  <Application>Microsoft Office PowerPoint</Application>
  <PresentationFormat>On-screen Show (16:9)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Introducing! ASSURE HAND WASH</vt:lpstr>
      <vt:lpstr>ASSURE HAND WASH</vt:lpstr>
      <vt:lpstr>Slide 3</vt:lpstr>
      <vt:lpstr>Slide 4</vt:lpstr>
      <vt:lpstr>ASSURE HAND WASH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Kanwal Sharma</dc:creator>
  <cp:lastModifiedBy>User</cp:lastModifiedBy>
  <cp:revision>5</cp:revision>
  <dcterms:created xsi:type="dcterms:W3CDTF">2021-09-14T07:15:02Z</dcterms:created>
  <dcterms:modified xsi:type="dcterms:W3CDTF">2021-09-18T05:18:21Z</dcterms:modified>
</cp:coreProperties>
</file>