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handoutMasterIdLst>
    <p:handoutMasterId r:id="rId24"/>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80" autoAdjust="0"/>
  </p:normalViewPr>
  <p:slideViewPr>
    <p:cSldViewPr showGuides="1">
      <p:cViewPr varScale="1">
        <p:scale>
          <a:sx n="69" d="100"/>
          <a:sy n="69" d="100"/>
        </p:scale>
        <p:origin x="-534" y="-102"/>
      </p:cViewPr>
      <p:guideLst>
        <p:guide orient="horz" pos="2208"/>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63"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1048664"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19/Oct/2021</a:t>
            </a:fld>
            <a:endParaRPr>
              <a:solidFill>
                <a:schemeClr val="tx2"/>
              </a:solidFill>
            </a:endParaRPr>
          </a:p>
        </p:txBody>
      </p:sp>
      <p:sp>
        <p:nvSpPr>
          <p:cNvPr id="1048665"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1048666"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xmlns="" val="365786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7"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1048658"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19/Oct/2021</a:t>
            </a:fld>
            <a:endParaRPr lang="en-US"/>
          </a:p>
        </p:txBody>
      </p:sp>
      <p:sp>
        <p:nvSpPr>
          <p:cNvPr id="1048659"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1048660"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1048661"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1048662"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xmlns="" val="149710601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Slide Image Placeholder 1"/>
          <p:cNvSpPr>
            <a:spLocks noGrp="1" noRot="1" noChangeAspect="1"/>
          </p:cNvSpPr>
          <p:nvPr>
            <p:ph type="sldImg"/>
          </p:nvPr>
        </p:nvSpPr>
        <p:spPr/>
      </p:sp>
      <p:sp>
        <p:nvSpPr>
          <p:cNvPr id="1048589" name="Notes Placeholder 2"/>
          <p:cNvSpPr>
            <a:spLocks noGrp="1"/>
          </p:cNvSpPr>
          <p:nvPr>
            <p:ph type="body" idx="1"/>
          </p:nvPr>
        </p:nvSpPr>
        <p:spPr/>
        <p:txBody>
          <a:bodyPr/>
          <a:lstStyle/>
          <a:p>
            <a:endParaRPr lang="en-US" dirty="0"/>
          </a:p>
        </p:txBody>
      </p:sp>
      <p:sp>
        <p:nvSpPr>
          <p:cNvPr id="1048590"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xmlns="" val="2628551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8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p>
        </p:txBody>
      </p:sp>
      <p:sp>
        <p:nvSpPr>
          <p:cNvPr id="104858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smtClean="0"/>
              <a:t>Click to edit Master title style</a:t>
            </a:r>
          </a:p>
        </p:txBody>
      </p:sp>
      <p:sp>
        <p:nvSpPr>
          <p:cNvPr id="1048622"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23" name="Date Placeholder 3"/>
          <p:cNvSpPr>
            <a:spLocks noGrp="1"/>
          </p:cNvSpPr>
          <p:nvPr>
            <p:ph type="dt" sz="half" idx="10"/>
          </p:nvPr>
        </p:nvSpPr>
        <p:spPr/>
        <p:txBody>
          <a:bodyPr/>
          <a:lstStyle/>
          <a:p>
            <a:fld id="{7AECB6C2-1084-4AED-A74A-DF028B0094EA}" type="datetimeFigureOut">
              <a:rPr lang="en-US"/>
              <a:pPr/>
              <a:t>19/Oct/2021</a:t>
            </a:fld>
            <a:endParaRPr lang="en-US"/>
          </a:p>
        </p:txBody>
      </p:sp>
      <p:sp>
        <p:nvSpPr>
          <p:cNvPr id="1048624" name="Footer Placeholder 4"/>
          <p:cNvSpPr>
            <a:spLocks noGrp="1"/>
          </p:cNvSpPr>
          <p:nvPr>
            <p:ph type="ftr" sz="quarter" idx="11"/>
          </p:nvPr>
        </p:nvSpPr>
        <p:spPr/>
        <p:txBody>
          <a:bodyPr/>
          <a:lstStyle/>
          <a:p>
            <a:endParaRPr/>
          </a:p>
        </p:txBody>
      </p:sp>
      <p:sp>
        <p:nvSpPr>
          <p:cNvPr id="1048625" name="Slide Number Placeholder 5"/>
          <p:cNvSpPr>
            <a:spLocks noGrp="1"/>
          </p:cNvSpPr>
          <p:nvPr>
            <p:ph type="sldNum" sz="quarter" idx="12"/>
          </p:nvPr>
        </p:nvSpPr>
        <p:spPr/>
        <p:txBody>
          <a:bodyPr/>
          <a:lstStyle/>
          <a:p>
            <a:fld id="{591C5AD9-787D-40FA-8A4D-16A055B9AF81}" type="slidenum">
              <a:rPr/>
              <a:pPr/>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6"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p>
        </p:txBody>
      </p:sp>
      <p:sp>
        <p:nvSpPr>
          <p:cNvPr id="1048617"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18" name="Date Placeholder 3"/>
          <p:cNvSpPr>
            <a:spLocks noGrp="1"/>
          </p:cNvSpPr>
          <p:nvPr>
            <p:ph type="dt" sz="half" idx="10"/>
          </p:nvPr>
        </p:nvSpPr>
        <p:spPr/>
        <p:txBody>
          <a:bodyPr/>
          <a:lstStyle/>
          <a:p>
            <a:fld id="{7AECB6C2-1084-4AED-A74A-DF028B0094EA}" type="datetimeFigureOut">
              <a:rPr lang="en-US"/>
              <a:pPr/>
              <a:t>19/Oct/2021</a:t>
            </a:fld>
            <a:endParaRPr lang="en-US"/>
          </a:p>
        </p:txBody>
      </p:sp>
      <p:sp>
        <p:nvSpPr>
          <p:cNvPr id="1048619" name="Footer Placeholder 4"/>
          <p:cNvSpPr>
            <a:spLocks noGrp="1"/>
          </p:cNvSpPr>
          <p:nvPr>
            <p:ph type="ftr" sz="quarter" idx="11"/>
          </p:nvPr>
        </p:nvSpPr>
        <p:spPr/>
        <p:txBody>
          <a:bodyPr/>
          <a:lstStyle/>
          <a:p>
            <a:endParaRPr/>
          </a:p>
        </p:txBody>
      </p:sp>
      <p:sp>
        <p:nvSpPr>
          <p:cNvPr id="1048620" name="Slide Number Placeholder 5"/>
          <p:cNvSpPr>
            <a:spLocks noGrp="1"/>
          </p:cNvSpPr>
          <p:nvPr>
            <p:ph type="sldNum" sz="quarter" idx="12"/>
          </p:nvPr>
        </p:nvSpPr>
        <p:spPr/>
        <p:txBody>
          <a:bodyPr/>
          <a:lstStyle/>
          <a:p>
            <a:fld id="{591C5AD9-787D-40FA-8A4D-16A055B9AF81}" type="slidenum">
              <a:rPr/>
              <a:pPr/>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US" smtClean="0"/>
              <a:t>Click to edit Master title style</a:t>
            </a:r>
          </a:p>
        </p:txBody>
      </p:sp>
      <p:sp>
        <p:nvSpPr>
          <p:cNvPr id="1048638" name="Content Placeholder 2"/>
          <p:cNvSpPr>
            <a:spLocks noGrp="1"/>
          </p:cNvSpPr>
          <p:nvPr>
            <p:ph idx="1"/>
          </p:nvPr>
        </p:nvSpPr>
        <p:spPr/>
        <p:txBody>
          <a:bodyPr/>
          <a:lstStyle>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39" name="Date Placeholder 3"/>
          <p:cNvSpPr>
            <a:spLocks noGrp="1"/>
          </p:cNvSpPr>
          <p:nvPr>
            <p:ph type="dt" sz="half" idx="10"/>
          </p:nvPr>
        </p:nvSpPr>
        <p:spPr/>
        <p:txBody>
          <a:bodyPr/>
          <a:lstStyle/>
          <a:p>
            <a:fld id="{8B5A30F4-0B4E-4E4B-BC36-C30CD13F4E17}" type="datetimeFigureOut">
              <a:rPr lang="en-US"/>
              <a:pPr/>
              <a:t>19/Oct/2021</a:t>
            </a:fld>
            <a:endParaRPr dirty="0"/>
          </a:p>
        </p:txBody>
      </p:sp>
      <p:sp>
        <p:nvSpPr>
          <p:cNvPr id="1048640" name="Footer Placeholder 4"/>
          <p:cNvSpPr>
            <a:spLocks noGrp="1"/>
          </p:cNvSpPr>
          <p:nvPr>
            <p:ph type="ftr" sz="quarter" idx="11"/>
          </p:nvPr>
        </p:nvSpPr>
        <p:spPr/>
        <p:txBody>
          <a:bodyPr/>
          <a:lstStyle/>
          <a:p>
            <a:endParaRPr/>
          </a:p>
        </p:txBody>
      </p:sp>
      <p:sp>
        <p:nvSpPr>
          <p:cNvPr id="1048641" name="Slide Number Placeholder 5"/>
          <p:cNvSpPr>
            <a:spLocks noGrp="1"/>
          </p:cNvSpPr>
          <p:nvPr>
            <p:ph type="sldNum" sz="quarter" idx="12"/>
          </p:nvPr>
        </p:nvSpPr>
        <p:spPr/>
        <p:txBody>
          <a:bodyPr/>
          <a:lstStyle/>
          <a:p>
            <a:fld id="{DA60BA0E-20D0-4E7C-B286-26C960A6788F}" type="slidenum">
              <a:rPr/>
              <a:pPr/>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85"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1048586"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07" name="Title 1"/>
          <p:cNvSpPr>
            <a:spLocks noGrp="1"/>
          </p:cNvSpPr>
          <p:nvPr>
            <p:ph type="title"/>
          </p:nvPr>
        </p:nvSpPr>
        <p:spPr/>
        <p:txBody>
          <a:bodyPr/>
          <a:lstStyle/>
          <a:p>
            <a:r>
              <a:rPr lang="en-US" smtClean="0"/>
              <a:t>Click to edit Master title style</a:t>
            </a:r>
          </a:p>
        </p:txBody>
      </p:sp>
      <p:sp>
        <p:nvSpPr>
          <p:cNvPr id="1048608"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09"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10" name="Date Placeholder 4"/>
          <p:cNvSpPr>
            <a:spLocks noGrp="1"/>
          </p:cNvSpPr>
          <p:nvPr>
            <p:ph type="dt" sz="half" idx="10"/>
          </p:nvPr>
        </p:nvSpPr>
        <p:spPr/>
        <p:txBody>
          <a:bodyPr/>
          <a:lstStyle/>
          <a:p>
            <a:fld id="{2DD204D1-F9BD-4643-8480-6EA41EB484F1}" type="datetimeFigureOut">
              <a:rPr lang="en-US"/>
              <a:pPr/>
              <a:t>19/Oct/2021</a:t>
            </a:fld>
            <a:endParaRPr lang="en-US"/>
          </a:p>
        </p:txBody>
      </p:sp>
      <p:sp>
        <p:nvSpPr>
          <p:cNvPr id="1048611" name="Footer Placeholder 5"/>
          <p:cNvSpPr>
            <a:spLocks noGrp="1"/>
          </p:cNvSpPr>
          <p:nvPr>
            <p:ph type="ftr" sz="quarter" idx="11"/>
          </p:nvPr>
        </p:nvSpPr>
        <p:spPr/>
        <p:txBody>
          <a:bodyPr/>
          <a:lstStyle/>
          <a:p>
            <a:endParaRPr/>
          </a:p>
        </p:txBody>
      </p:sp>
      <p:sp>
        <p:nvSpPr>
          <p:cNvPr id="1048612" name="Slide Number Placeholder 6"/>
          <p:cNvSpPr>
            <a:spLocks noGrp="1"/>
          </p:cNvSpPr>
          <p:nvPr>
            <p:ph type="sldNum" sz="quarter" idx="12"/>
          </p:nvPr>
        </p:nvSpPr>
        <p:spPr/>
        <p:txBody>
          <a:bodyPr/>
          <a:lstStyle/>
          <a:p>
            <a:fld id="{EB37DED6-D4C7-42EE-AB49-D2E39E64FDE4}" type="slidenum">
              <a:rPr/>
              <a:pPr/>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smtClean="0"/>
              <a:t>Click to edit Master title style</a:t>
            </a:r>
          </a:p>
        </p:txBody>
      </p:sp>
      <p:sp>
        <p:nvSpPr>
          <p:cNvPr id="1048650"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1048651"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2"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1048653"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4" name="Date Placeholder 6"/>
          <p:cNvSpPr>
            <a:spLocks noGrp="1"/>
          </p:cNvSpPr>
          <p:nvPr>
            <p:ph type="dt" sz="half" idx="10"/>
          </p:nvPr>
        </p:nvSpPr>
        <p:spPr/>
        <p:txBody>
          <a:bodyPr/>
          <a:lstStyle/>
          <a:p>
            <a:fld id="{2DD204D1-F9BD-4643-8480-6EA41EB484F1}" type="datetimeFigureOut">
              <a:rPr lang="en-US"/>
              <a:pPr/>
              <a:t>19/Oct/2021</a:t>
            </a:fld>
            <a:endParaRPr lang="en-US"/>
          </a:p>
        </p:txBody>
      </p:sp>
      <p:sp>
        <p:nvSpPr>
          <p:cNvPr id="1048655" name="Footer Placeholder 7"/>
          <p:cNvSpPr>
            <a:spLocks noGrp="1"/>
          </p:cNvSpPr>
          <p:nvPr>
            <p:ph type="ftr" sz="quarter" idx="11"/>
          </p:nvPr>
        </p:nvSpPr>
        <p:spPr/>
        <p:txBody>
          <a:bodyPr/>
          <a:lstStyle/>
          <a:p>
            <a:endParaRPr/>
          </a:p>
        </p:txBody>
      </p:sp>
      <p:sp>
        <p:nvSpPr>
          <p:cNvPr id="1048656" name="Slide Number Placeholder 8"/>
          <p:cNvSpPr>
            <a:spLocks noGrp="1"/>
          </p:cNvSpPr>
          <p:nvPr>
            <p:ph type="sldNum" sz="quarter" idx="12"/>
          </p:nvPr>
        </p:nvSpPr>
        <p:spPr/>
        <p:txBody>
          <a:bodyPr/>
          <a:lstStyle/>
          <a:p>
            <a:fld id="{EB37DED6-D4C7-42EE-AB49-D2E39E64FDE4}" type="slidenum">
              <a:rPr/>
              <a:pPr/>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r>
              <a:rPr lang="en-US" smtClean="0"/>
              <a:t>Click to edit Master title style</a:t>
            </a:r>
          </a:p>
        </p:txBody>
      </p:sp>
      <p:sp>
        <p:nvSpPr>
          <p:cNvPr id="1048627" name="Date Placeholder 2"/>
          <p:cNvSpPr>
            <a:spLocks noGrp="1"/>
          </p:cNvSpPr>
          <p:nvPr>
            <p:ph type="dt" sz="half" idx="10"/>
          </p:nvPr>
        </p:nvSpPr>
        <p:spPr/>
        <p:txBody>
          <a:bodyPr/>
          <a:lstStyle/>
          <a:p>
            <a:fld id="{2DD204D1-F9BD-4643-8480-6EA41EB484F1}" type="datetimeFigureOut">
              <a:rPr lang="en-US"/>
              <a:pPr/>
              <a:t>19/Oct/2021</a:t>
            </a:fld>
            <a:endParaRPr lang="en-US"/>
          </a:p>
        </p:txBody>
      </p:sp>
      <p:sp>
        <p:nvSpPr>
          <p:cNvPr id="1048628" name="Footer Placeholder 3"/>
          <p:cNvSpPr>
            <a:spLocks noGrp="1"/>
          </p:cNvSpPr>
          <p:nvPr>
            <p:ph type="ftr" sz="quarter" idx="11"/>
          </p:nvPr>
        </p:nvSpPr>
        <p:spPr/>
        <p:txBody>
          <a:bodyPr/>
          <a:lstStyle/>
          <a:p>
            <a:endParaRPr/>
          </a:p>
        </p:txBody>
      </p:sp>
      <p:sp>
        <p:nvSpPr>
          <p:cNvPr id="1048629" name="Slide Number Placeholder 4"/>
          <p:cNvSpPr>
            <a:spLocks noGrp="1"/>
          </p:cNvSpPr>
          <p:nvPr>
            <p:ph type="sldNum" sz="quarter" idx="12"/>
          </p:nvPr>
        </p:nvSpPr>
        <p:spPr/>
        <p:txBody>
          <a:bodyPr/>
          <a:lstStyle/>
          <a:p>
            <a:fld id="{EB37DED6-D4C7-42EE-AB49-D2E39E64FDE4}" type="slidenum">
              <a:rPr/>
              <a:pPr/>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613" name="Date Placeholder 1"/>
          <p:cNvSpPr>
            <a:spLocks noGrp="1"/>
          </p:cNvSpPr>
          <p:nvPr>
            <p:ph type="dt" sz="half" idx="10"/>
          </p:nvPr>
        </p:nvSpPr>
        <p:spPr/>
        <p:txBody>
          <a:bodyPr/>
          <a:lstStyle/>
          <a:p>
            <a:fld id="{2DD204D1-F9BD-4643-8480-6EA41EB484F1}" type="datetimeFigureOut">
              <a:rPr lang="en-US"/>
              <a:pPr/>
              <a:t>19/Oct/2021</a:t>
            </a:fld>
            <a:endParaRPr lang="en-US"/>
          </a:p>
        </p:txBody>
      </p:sp>
      <p:sp>
        <p:nvSpPr>
          <p:cNvPr id="1048614" name="Footer Placeholder 2"/>
          <p:cNvSpPr>
            <a:spLocks noGrp="1"/>
          </p:cNvSpPr>
          <p:nvPr>
            <p:ph type="ftr" sz="quarter" idx="11"/>
          </p:nvPr>
        </p:nvSpPr>
        <p:spPr/>
        <p:txBody>
          <a:bodyPr/>
          <a:lstStyle/>
          <a:p>
            <a:endParaRPr/>
          </a:p>
        </p:txBody>
      </p:sp>
      <p:sp>
        <p:nvSpPr>
          <p:cNvPr id="1048615" name="Slide Number Placeholder 3"/>
          <p:cNvSpPr>
            <a:spLocks noGrp="1"/>
          </p:cNvSpPr>
          <p:nvPr>
            <p:ph type="sldNum" sz="quarter" idx="12"/>
          </p:nvPr>
        </p:nvSpPr>
        <p:spPr/>
        <p:txBody>
          <a:bodyPr/>
          <a:lstStyle/>
          <a:p>
            <a:fld id="{EB37DED6-D4C7-42EE-AB49-D2E39E64FDE4}" type="slidenum">
              <a:rPr/>
              <a:pPr/>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642"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48643"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p>
        </p:txBody>
      </p:sp>
      <p:sp>
        <p:nvSpPr>
          <p:cNvPr id="104864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048645"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6" name="Date Placeholder 4"/>
          <p:cNvSpPr>
            <a:spLocks noGrp="1"/>
          </p:cNvSpPr>
          <p:nvPr>
            <p:ph type="dt" sz="half" idx="10"/>
          </p:nvPr>
        </p:nvSpPr>
        <p:spPr/>
        <p:txBody>
          <a:bodyPr/>
          <a:lstStyle/>
          <a:p>
            <a:fld id="{126BF754-515F-40B9-8D24-D54D5825B3D0}" type="datetimeFigureOut">
              <a:rPr lang="en-US"/>
              <a:pPr/>
              <a:t>19/Oct/2021</a:t>
            </a:fld>
            <a:endParaRPr lang="en-US"/>
          </a:p>
        </p:txBody>
      </p:sp>
      <p:sp>
        <p:nvSpPr>
          <p:cNvPr id="1048647" name="Footer Placeholder 5"/>
          <p:cNvSpPr>
            <a:spLocks noGrp="1"/>
          </p:cNvSpPr>
          <p:nvPr>
            <p:ph type="ftr" sz="quarter" idx="11"/>
          </p:nvPr>
        </p:nvSpPr>
        <p:spPr/>
        <p:txBody>
          <a:bodyPr/>
          <a:lstStyle/>
          <a:p>
            <a:endParaRPr/>
          </a:p>
        </p:txBody>
      </p:sp>
      <p:sp>
        <p:nvSpPr>
          <p:cNvPr id="1048648" name="Slide Number Placeholder 6"/>
          <p:cNvSpPr>
            <a:spLocks noGrp="1"/>
          </p:cNvSpPr>
          <p:nvPr>
            <p:ph type="sldNum" sz="quarter" idx="12"/>
          </p:nvPr>
        </p:nvSpPr>
        <p:spPr/>
        <p:txBody>
          <a:bodyPr/>
          <a:lstStyle/>
          <a:p>
            <a:fld id="{2DFBB78A-01B4-41F2-96B0-677A4A282832}" type="slidenum">
              <a:rPr/>
              <a:pPr/>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30"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48631"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p>
        </p:txBody>
      </p:sp>
      <p:sp>
        <p:nvSpPr>
          <p:cNvPr id="1048632"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p>
        </p:txBody>
      </p:sp>
      <p:sp>
        <p:nvSpPr>
          <p:cNvPr id="1048633"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048634" name="Date Placeholder 4"/>
          <p:cNvSpPr>
            <a:spLocks noGrp="1"/>
          </p:cNvSpPr>
          <p:nvPr>
            <p:ph type="dt" sz="half" idx="10"/>
          </p:nvPr>
        </p:nvSpPr>
        <p:spPr/>
        <p:txBody>
          <a:bodyPr/>
          <a:lstStyle/>
          <a:p>
            <a:fld id="{126BF754-515F-40B9-8D24-D54D5825B3D0}" type="datetimeFigureOut">
              <a:rPr lang="en-US"/>
              <a:pPr/>
              <a:t>19/Oct/2021</a:t>
            </a:fld>
            <a:endParaRPr lang="en-US"/>
          </a:p>
        </p:txBody>
      </p:sp>
      <p:sp>
        <p:nvSpPr>
          <p:cNvPr id="1048635" name="Footer Placeholder 5"/>
          <p:cNvSpPr>
            <a:spLocks noGrp="1"/>
          </p:cNvSpPr>
          <p:nvPr>
            <p:ph type="ftr" sz="quarter" idx="11"/>
          </p:nvPr>
        </p:nvSpPr>
        <p:spPr/>
        <p:txBody>
          <a:bodyPr/>
          <a:lstStyle/>
          <a:p>
            <a:endParaRPr/>
          </a:p>
        </p:txBody>
      </p:sp>
      <p:sp>
        <p:nvSpPr>
          <p:cNvPr id="1048636" name="Slide Number Placeholder 6"/>
          <p:cNvSpPr>
            <a:spLocks noGrp="1"/>
          </p:cNvSpPr>
          <p:nvPr>
            <p:ph type="sldNum" sz="quarter" idx="12"/>
          </p:nvPr>
        </p:nvSpPr>
        <p:spPr/>
        <p:txBody>
          <a:bodyPr/>
          <a:lstStyle/>
          <a:p>
            <a:fld id="{2DFBB78A-01B4-41F2-96B0-677A4A282832}" type="slidenum">
              <a:rPr/>
              <a:pPr/>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48576"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48577"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1048578"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48579"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19/Oct/2021</a:t>
            </a:fld>
            <a:endParaRPr lang="en-US"/>
          </a:p>
        </p:txBody>
      </p:sp>
      <p:sp>
        <p:nvSpPr>
          <p:cNvPr id="1048580"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1048581"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1218987" rtl="0" eaLnBrk="1" latinLnBrk="0" hangingPunct="1">
        <a:lnSpc>
          <a:spcPct val="85000"/>
        </a:lnSpc>
        <a:spcBef>
          <a:spcPct val="0"/>
        </a:spcBef>
        <a:buNone/>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result for footer digit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7749209" y="5818759"/>
            <a:ext cx="4442791" cy="10392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8075" y="737046"/>
            <a:ext cx="2435850" cy="2101212"/>
          </a:xfrm>
          <a:prstGeom prst="rect">
            <a:avLst/>
          </a:prstGeom>
        </p:spPr>
      </p:pic>
      <p:sp>
        <p:nvSpPr>
          <p:cNvPr id="7" name="Title 1"/>
          <p:cNvSpPr txBox="1">
            <a:spLocks/>
          </p:cNvSpPr>
          <p:nvPr/>
        </p:nvSpPr>
        <p:spPr>
          <a:xfrm>
            <a:off x="0" y="3429000"/>
            <a:ext cx="12192000" cy="926440"/>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5400" kern="1200" cap="none" baseline="0">
                <a:solidFill>
                  <a:schemeClr val="tx1"/>
                </a:solidFill>
                <a:latin typeface="+mj-lt"/>
                <a:ea typeface="+mj-ea"/>
                <a:cs typeface="+mj-cs"/>
              </a:defRPr>
            </a:lvl1pPr>
          </a:lstStyle>
          <a:p>
            <a:pPr algn="ctr"/>
            <a:r>
              <a:rPr lang="en-US" b="1" dirty="0" smtClean="0">
                <a:solidFill>
                  <a:srgbClr val="FF0000"/>
                </a:solidFill>
                <a:latin typeface="Garamond" panose="02020404030301010803" pitchFamily="18" charset="0"/>
              </a:rPr>
              <a:t>How to start in Vestige?</a:t>
            </a:r>
            <a:endParaRPr lang="en-IN" b="1" dirty="0">
              <a:solidFill>
                <a:srgbClr val="FF0000"/>
              </a:solidFill>
              <a:latin typeface="Garamond" panose="02020404030301010803" pitchFamily="18" charset="0"/>
            </a:endParaRPr>
          </a:p>
        </p:txBody>
      </p:sp>
      <p:sp>
        <p:nvSpPr>
          <p:cNvPr id="8" name="Subtitle 2"/>
          <p:cNvSpPr>
            <a:spLocks noGrp="1"/>
          </p:cNvSpPr>
          <p:nvPr>
            <p:ph type="subTitle" idx="1"/>
          </p:nvPr>
        </p:nvSpPr>
        <p:spPr>
          <a:xfrm>
            <a:off x="4951412" y="4806995"/>
            <a:ext cx="6172200" cy="1655762"/>
          </a:xfrm>
        </p:spPr>
        <p:txBody>
          <a:bodyPr>
            <a:normAutofit/>
          </a:bodyPr>
          <a:lstStyle/>
          <a:p>
            <a:pPr algn="r"/>
            <a:r>
              <a:rPr lang="en-US" b="1" dirty="0" err="1" smtClean="0"/>
              <a:t>Bappi</a:t>
            </a:r>
            <a:r>
              <a:rPr lang="en-US" b="1" dirty="0" smtClean="0"/>
              <a:t> </a:t>
            </a:r>
            <a:r>
              <a:rPr lang="en-US" b="1" dirty="0" err="1" smtClean="0"/>
              <a:t>Dasgupta</a:t>
            </a:r>
            <a:endParaRPr lang="en-US" b="1" dirty="0" smtClean="0"/>
          </a:p>
          <a:p>
            <a:pPr algn="r"/>
            <a:r>
              <a:rPr lang="en-US" dirty="0" smtClean="0"/>
              <a:t>Vestige Online Team</a:t>
            </a:r>
            <a:endParaRPr lang="en-US" dirty="0" smtClean="0"/>
          </a:p>
          <a:p>
            <a:pPr algn="r"/>
            <a:r>
              <a:rPr lang="en-US" b="1" dirty="0" smtClean="0"/>
              <a:t>Vestige Marketing Private Limited</a:t>
            </a:r>
            <a:endParaRPr lang="en-IN" b="1" dirty="0"/>
          </a:p>
        </p:txBody>
      </p:sp>
      <p:sp>
        <p:nvSpPr>
          <p:cNvPr id="9" name="Title 1"/>
          <p:cNvSpPr txBox="1">
            <a:spLocks/>
          </p:cNvSpPr>
          <p:nvPr/>
        </p:nvSpPr>
        <p:spPr>
          <a:xfrm>
            <a:off x="4646612" y="3124200"/>
            <a:ext cx="7008574" cy="4419600"/>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4000" dirty="0" smtClean="0">
                <a:solidFill>
                  <a:srgbClr val="C00000"/>
                </a:solidFill>
              </a:rPr>
              <a:t/>
            </a:r>
            <a:br>
              <a:rPr lang="en-US" sz="4000" dirty="0" smtClean="0">
                <a:solidFill>
                  <a:srgbClr val="C00000"/>
                </a:solidFill>
              </a:rPr>
            </a:br>
            <a:r>
              <a:rPr lang="hi-IN" dirty="0" smtClean="0"/>
              <a:t/>
            </a:r>
            <a:br>
              <a:rPr lang="hi-IN" dirty="0" smtClean="0"/>
            </a:br>
            <a:r>
              <a:rPr lang="hi-IN" dirty="0" smtClean="0"/>
              <a:t/>
            </a:r>
            <a:br>
              <a:rPr lang="hi-IN" dirty="0" smtClean="0"/>
            </a:br>
            <a:r>
              <a:rPr lang="hi-IN" dirty="0" smtClean="0"/>
              <a:t> </a:t>
            </a:r>
            <a:endParaRPr lang="hi-IN" dirty="0"/>
          </a:p>
        </p:txBody>
      </p:sp>
      <p:pic>
        <p:nvPicPr>
          <p:cNvPr id="1026" name="Picture 2" descr="D:\IT ADMIN\DIGITAL MARKETING\vestige-logo-200x200.png"/>
          <p:cNvPicPr>
            <a:picLocks noChangeAspect="1" noChangeArrowheads="1"/>
          </p:cNvPicPr>
          <p:nvPr/>
        </p:nvPicPr>
        <p:blipFill>
          <a:blip r:embed="rId4" cstate="print"/>
          <a:srcRect/>
          <a:stretch>
            <a:fillRect/>
          </a:stretch>
        </p:blipFill>
        <p:spPr bwMode="auto">
          <a:xfrm>
            <a:off x="150812" y="6019800"/>
            <a:ext cx="685800" cy="685800"/>
          </a:xfrm>
          <a:prstGeom prst="rect">
            <a:avLst/>
          </a:prstGeom>
          <a:noFill/>
        </p:spPr>
      </p:pic>
      <p:pic>
        <p:nvPicPr>
          <p:cNvPr id="10" name="Picture 3" descr="D:\IT ADMIN\DIGITAL MARKETING\FB\QR Codes\VOnlineTeamQR01.png"/>
          <p:cNvPicPr>
            <a:picLocks noChangeAspect="1" noChangeArrowheads="1"/>
          </p:cNvPicPr>
          <p:nvPr/>
        </p:nvPicPr>
        <p:blipFill>
          <a:blip r:embed="rId5" cstate="print"/>
          <a:srcRect/>
          <a:stretch>
            <a:fillRect/>
          </a:stretch>
        </p:blipFill>
        <p:spPr bwMode="auto">
          <a:xfrm>
            <a:off x="0" y="0"/>
            <a:ext cx="608012" cy="608012"/>
          </a:xfrm>
          <a:prstGeom prst="rect">
            <a:avLst/>
          </a:prstGeom>
          <a:noFill/>
        </p:spPr>
      </p:pic>
      <p:pic>
        <p:nvPicPr>
          <p:cNvPr id="11" name="Picture 2" descr="C:\Users\User\Downloads\—Pngtree—design writing join our team_5502560.png"/>
          <p:cNvPicPr>
            <a:picLocks noChangeAspect="1" noChangeArrowheads="1"/>
          </p:cNvPicPr>
          <p:nvPr/>
        </p:nvPicPr>
        <p:blipFill>
          <a:blip r:embed="rId6" cstate="print"/>
          <a:srcRect/>
          <a:stretch>
            <a:fillRect/>
          </a:stretch>
        </p:blipFill>
        <p:spPr bwMode="auto">
          <a:xfrm>
            <a:off x="594446" y="-195263"/>
            <a:ext cx="1034329" cy="1034329"/>
          </a:xfrm>
          <a:prstGeom prst="rect">
            <a:avLst/>
          </a:prstGeom>
          <a:noFill/>
        </p:spPr>
      </p:pic>
      <p:pic>
        <p:nvPicPr>
          <p:cNvPr id="1031" name="Picture 7" descr="Hindi - Wikipedia"/>
          <p:cNvPicPr>
            <a:picLocks noChangeAspect="1" noChangeArrowheads="1"/>
          </p:cNvPicPr>
          <p:nvPr/>
        </p:nvPicPr>
        <p:blipFill>
          <a:blip r:embed="rId7" cstate="print"/>
          <a:srcRect/>
          <a:stretch>
            <a:fillRect/>
          </a:stretch>
        </p:blipFill>
        <p:spPr bwMode="auto">
          <a:xfrm>
            <a:off x="5256212" y="2819400"/>
            <a:ext cx="1553652" cy="858393"/>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8" name="Text Placeholder 2"/>
          <p:cNvSpPr>
            <a:spLocks noGrp="1"/>
          </p:cNvSpPr>
          <p:nvPr>
            <p:ph type="body" idx="1"/>
          </p:nvPr>
        </p:nvSpPr>
        <p:spPr>
          <a:xfrm>
            <a:off x="608012" y="1295400"/>
            <a:ext cx="10439400" cy="4267200"/>
          </a:xfrm>
        </p:spPr>
        <p:txBody>
          <a:bodyPr>
            <a:normAutofit fontScale="95000"/>
          </a:bodyPr>
          <a:lstStyle/>
          <a:p>
            <a:pPr marL="514350" indent="-514350"/>
            <a:r>
              <a:rPr lang="hi-IN" sz="3200" b="1" u="sng" dirty="0" smtClean="0">
                <a:solidFill>
                  <a:srgbClr val="FF3300"/>
                </a:solidFill>
              </a:rPr>
              <a:t>तीसरा कदम</a:t>
            </a:r>
            <a:r>
              <a:rPr lang="en-US" sz="3200" b="1" u="sng" dirty="0" smtClean="0">
                <a:solidFill>
                  <a:srgbClr val="FF3300"/>
                </a:solidFill>
              </a:rPr>
              <a:t>: </a:t>
            </a:r>
            <a:r>
              <a:rPr lang="hi-IN" sz="3200" b="1" u="sng" dirty="0" smtClean="0">
                <a:solidFill>
                  <a:srgbClr val="FF3300"/>
                </a:solidFill>
              </a:rPr>
              <a:t>लिस्ट बनाये</a:t>
            </a:r>
            <a:endParaRPr lang="en-US" sz="3200" b="1" u="sng" dirty="0" smtClean="0">
              <a:solidFill>
                <a:srgbClr val="FF3300"/>
              </a:solidFill>
            </a:endParaRPr>
          </a:p>
          <a:p>
            <a:pPr marL="514350" indent="-514350"/>
            <a:endParaRPr lang="en-US" sz="2400" b="1" u="sng" dirty="0">
              <a:solidFill>
                <a:srgbClr val="FF3300"/>
              </a:solidFill>
            </a:endParaRPr>
          </a:p>
          <a:p>
            <a:pPr marL="514350" indent="-514350"/>
            <a:r>
              <a:rPr lang="hi-IN" sz="2000" dirty="0" smtClean="0">
                <a:solidFill>
                  <a:schemeClr val="tx2"/>
                </a:solidFill>
              </a:rPr>
              <a:t>लिस्ट बनाते समय या भावी लोगो से बात करते समय कृपया पहले से निर्णय ना लें। </a:t>
            </a:r>
            <a:endParaRPr lang="en-US" sz="2000" dirty="0" smtClean="0">
              <a:solidFill>
                <a:schemeClr val="tx2"/>
              </a:solidFill>
            </a:endParaRPr>
          </a:p>
          <a:p>
            <a:pPr marL="457200" indent="-457200">
              <a:lnSpc>
                <a:spcPct val="160000"/>
              </a:lnSpc>
              <a:buAutoNum type="arabicPeriod"/>
            </a:pPr>
            <a:r>
              <a:rPr lang="hi-IN" sz="2000" dirty="0" smtClean="0">
                <a:solidFill>
                  <a:schemeClr val="tx2"/>
                </a:solidFill>
              </a:rPr>
              <a:t>नियम 3 का पालन करे अर्थात ३ व्यक्ति प्रतिदिन से।</a:t>
            </a:r>
          </a:p>
          <a:p>
            <a:pPr marL="457200" indent="-457200">
              <a:lnSpc>
                <a:spcPct val="160000"/>
              </a:lnSpc>
              <a:buFont typeface="+mj-lt"/>
              <a:buAutoNum type="arabicPeriod"/>
            </a:pPr>
            <a:r>
              <a:rPr lang="hi-IN" sz="2000" dirty="0" smtClean="0">
                <a:solidFill>
                  <a:schemeClr val="tx2"/>
                </a:solidFill>
              </a:rPr>
              <a:t>समीप जाये : यदि कोई व्यक्ति आप के बिज़नेस में सहयोगी नहीं भी बनना चाहता हो तब भी आप उससे मिलें हो सकता है वह आप का एक नियमित ग्राहक  बन जाये। </a:t>
            </a:r>
            <a:endParaRPr lang="en-US" sz="2000" dirty="0" smtClean="0">
              <a:solidFill>
                <a:schemeClr val="tx2"/>
              </a:solidFill>
            </a:endParaRPr>
          </a:p>
          <a:p>
            <a:pPr marL="457200" indent="-457200">
              <a:lnSpc>
                <a:spcPct val="160000"/>
              </a:lnSpc>
              <a:buAutoNum type="arabicPeriod"/>
            </a:pPr>
            <a:r>
              <a:rPr lang="hi-IN" sz="2000" dirty="0" smtClean="0">
                <a:solidFill>
                  <a:schemeClr val="tx2"/>
                </a:solidFill>
              </a:rPr>
              <a:t>एक व्यक्ति के साथ ही ना अटके रहे, यदि वह आप के साथ व्यापार में सम्मिलित नहीं होना चाहता है तो ठीक है। रुकिए मत, आगे चलिए और लगातार चलते जाइये।</a:t>
            </a:r>
            <a:endParaRPr lang="en-US" sz="2400" dirty="0" smtClean="0">
              <a:solidFill>
                <a:schemeClr val="tx2"/>
              </a:solidFill>
            </a:endParaRPr>
          </a:p>
          <a:p>
            <a:pPr marL="457200" indent="-457200">
              <a:lnSpc>
                <a:spcPct val="160000"/>
              </a:lnSpc>
            </a:pPr>
            <a:r>
              <a:rPr lang="en-US" sz="2400" dirty="0" smtClean="0"/>
              <a:t>                  </a:t>
            </a:r>
            <a:r>
              <a:rPr lang="hi-IN" sz="2400" b="1" dirty="0" smtClean="0">
                <a:solidFill>
                  <a:srgbClr val="FF3300"/>
                </a:solidFill>
              </a:rPr>
              <a:t>"आता है तो बेस्ट नहीं तो नेक्स्ट </a:t>
            </a:r>
            <a:r>
              <a:rPr lang="hi-IN" b="1" dirty="0" smtClean="0">
                <a:solidFill>
                  <a:srgbClr val="FF3300"/>
                </a:solidFill>
              </a:rPr>
              <a:t>"</a:t>
            </a:r>
          </a:p>
        </p:txBody>
      </p:sp>
      <p:sp>
        <p:nvSpPr>
          <p:cNvPr id="3" name="Rectangle 2"/>
          <p:cNvSpPr/>
          <p:nvPr/>
        </p:nvSpPr>
        <p:spPr>
          <a:xfrm>
            <a:off x="11489188" y="2967335"/>
            <a:ext cx="545341"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९</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9" name="Subtitle 2"/>
          <p:cNvSpPr>
            <a:spLocks noGrp="1"/>
          </p:cNvSpPr>
          <p:nvPr>
            <p:ph type="subTitle" idx="1"/>
          </p:nvPr>
        </p:nvSpPr>
        <p:spPr>
          <a:xfrm>
            <a:off x="608012" y="1219200"/>
            <a:ext cx="7008574" cy="482600"/>
          </a:xfrm>
        </p:spPr>
        <p:txBody>
          <a:bodyPr>
            <a:normAutofit fontScale="88929" lnSpcReduction="20000"/>
          </a:bodyPr>
          <a:lstStyle/>
          <a:p>
            <a:r>
              <a:rPr lang="hi-IN" sz="3400" b="1" dirty="0" smtClean="0">
                <a:solidFill>
                  <a:srgbClr val="FF3300"/>
                </a:solidFill>
              </a:rPr>
              <a:t>मीटिंग्स का रिकॉर्ड रखे</a:t>
            </a:r>
            <a:r>
              <a:rPr lang="hi-IN" dirty="0" smtClean="0">
                <a:solidFill>
                  <a:srgbClr val="FF3300"/>
                </a:solidFill>
              </a:rPr>
              <a:t> </a:t>
            </a:r>
            <a:endParaRPr lang="en-IN" dirty="0">
              <a:solidFill>
                <a:srgbClr val="FF33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994941488"/>
              </p:ext>
            </p:extLst>
          </p:nvPr>
        </p:nvGraphicFramePr>
        <p:xfrm>
          <a:off x="684212" y="1905000"/>
          <a:ext cx="10365337" cy="3429000"/>
        </p:xfrm>
        <a:graphic>
          <a:graphicData uri="http://schemas.openxmlformats.org/drawingml/2006/table">
            <a:tbl>
              <a:tblPr firstRow="1" bandRow="1">
                <a:tableStyleId>{616DA210-FB5B-4158-B5E0-FEB733F419BA}</a:tableStyleId>
              </a:tblPr>
              <a:tblGrid>
                <a:gridCol w="1154942"/>
                <a:gridCol w="1500518"/>
                <a:gridCol w="2402937"/>
                <a:gridCol w="2375731"/>
                <a:gridCol w="1726251"/>
                <a:gridCol w="1204958"/>
              </a:tblGrid>
              <a:tr h="137160">
                <a:tc>
                  <a:txBody>
                    <a:bodyPr/>
                    <a:lstStyle/>
                    <a:p>
                      <a:r>
                        <a:rPr lang="en-US" dirty="0" err="1" smtClean="0">
                          <a:solidFill>
                            <a:schemeClr val="tx2"/>
                          </a:solidFill>
                        </a:rPr>
                        <a:t>S.No</a:t>
                      </a:r>
                      <a:r>
                        <a:rPr lang="en-US" dirty="0" smtClean="0">
                          <a:solidFill>
                            <a:schemeClr val="tx2"/>
                          </a:solidFill>
                        </a:rPr>
                        <a:t>.</a:t>
                      </a:r>
                      <a:endParaRPr lang="en-IN" dirty="0">
                        <a:solidFill>
                          <a:schemeClr val="tx2"/>
                        </a:solidFill>
                      </a:endParaRPr>
                    </a:p>
                  </a:txBody>
                  <a:tcPr/>
                </a:tc>
                <a:tc>
                  <a:txBody>
                    <a:bodyPr/>
                    <a:lstStyle/>
                    <a:p>
                      <a:r>
                        <a:rPr lang="en-US" dirty="0" smtClean="0">
                          <a:solidFill>
                            <a:schemeClr val="tx2"/>
                          </a:solidFill>
                        </a:rPr>
                        <a:t>Name </a:t>
                      </a:r>
                      <a:endParaRPr lang="en-IN" dirty="0">
                        <a:solidFill>
                          <a:schemeClr val="tx2"/>
                        </a:solidFill>
                      </a:endParaRPr>
                    </a:p>
                  </a:txBody>
                  <a:tcPr/>
                </a:tc>
                <a:tc>
                  <a:txBody>
                    <a:bodyPr/>
                    <a:lstStyle/>
                    <a:p>
                      <a:r>
                        <a:rPr lang="en-US" dirty="0" smtClean="0">
                          <a:solidFill>
                            <a:schemeClr val="tx2"/>
                          </a:solidFill>
                        </a:rPr>
                        <a:t>Contact Number </a:t>
                      </a:r>
                      <a:endParaRPr lang="en-IN" dirty="0">
                        <a:solidFill>
                          <a:schemeClr val="tx2"/>
                        </a:solidFill>
                      </a:endParaRPr>
                    </a:p>
                  </a:txBody>
                  <a:tcPr/>
                </a:tc>
                <a:tc>
                  <a:txBody>
                    <a:bodyPr/>
                    <a:lstStyle/>
                    <a:p>
                      <a:r>
                        <a:rPr lang="en-US" dirty="0" smtClean="0">
                          <a:solidFill>
                            <a:schemeClr val="tx2"/>
                          </a:solidFill>
                        </a:rPr>
                        <a:t>Customer /Distributor</a:t>
                      </a:r>
                      <a:r>
                        <a:rPr lang="en-US" baseline="0" dirty="0" smtClean="0">
                          <a:solidFill>
                            <a:schemeClr val="tx2"/>
                          </a:solidFill>
                        </a:rPr>
                        <a:t> </a:t>
                      </a:r>
                      <a:endParaRPr lang="en-IN" dirty="0">
                        <a:solidFill>
                          <a:schemeClr val="tx2"/>
                        </a:solidFill>
                      </a:endParaRPr>
                    </a:p>
                  </a:txBody>
                  <a:tcPr/>
                </a:tc>
                <a:tc>
                  <a:txBody>
                    <a:bodyPr/>
                    <a:lstStyle/>
                    <a:p>
                      <a:r>
                        <a:rPr lang="en-US" dirty="0" smtClean="0">
                          <a:solidFill>
                            <a:schemeClr val="tx2"/>
                          </a:solidFill>
                        </a:rPr>
                        <a:t>Meeting</a:t>
                      </a:r>
                      <a:r>
                        <a:rPr lang="en-US" baseline="0" dirty="0" smtClean="0">
                          <a:solidFill>
                            <a:schemeClr val="tx2"/>
                          </a:solidFill>
                        </a:rPr>
                        <a:t> Date </a:t>
                      </a:r>
                      <a:endParaRPr lang="en-IN" dirty="0">
                        <a:solidFill>
                          <a:schemeClr val="tx2"/>
                        </a:solidFill>
                      </a:endParaRPr>
                    </a:p>
                  </a:txBody>
                  <a:tcPr/>
                </a:tc>
                <a:tc>
                  <a:txBody>
                    <a:bodyPr/>
                    <a:lstStyle/>
                    <a:p>
                      <a:r>
                        <a:rPr lang="en-US" dirty="0" smtClean="0">
                          <a:solidFill>
                            <a:schemeClr val="tx2"/>
                          </a:solidFill>
                        </a:rPr>
                        <a:t>Status</a:t>
                      </a:r>
                      <a:endParaRPr lang="en-IN" dirty="0">
                        <a:solidFill>
                          <a:schemeClr val="tx2"/>
                        </a:solidFill>
                      </a:endParaRPr>
                    </a:p>
                  </a:txBody>
                  <a:tcPr/>
                </a:tc>
              </a:tr>
              <a:tr h="685800">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r>
              <a:tr h="548640">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r>
              <a:tr h="411480">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r>
              <a:tr h="274320">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r>
              <a:tr h="137160">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c>
                  <a:txBody>
                    <a:bodyPr/>
                    <a:lstStyle/>
                    <a:p>
                      <a:endParaRPr lang="en-IN" dirty="0">
                        <a:solidFill>
                          <a:schemeClr val="tx2"/>
                        </a:solidFill>
                      </a:endParaRPr>
                    </a:p>
                  </a:txBody>
                  <a:tcPr/>
                </a:tc>
              </a:tr>
            </a:tbl>
          </a:graphicData>
        </a:graphic>
      </p:graphicFrame>
      <p:sp>
        <p:nvSpPr>
          <p:cNvPr id="6" name="Rectangle 5"/>
          <p:cNvSpPr/>
          <p:nvPr/>
        </p:nvSpPr>
        <p:spPr>
          <a:xfrm>
            <a:off x="11308849"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१०</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7"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9"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10"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11"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12"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0" name="Text Placeholder 2"/>
          <p:cNvSpPr>
            <a:spLocks noGrp="1"/>
          </p:cNvSpPr>
          <p:nvPr>
            <p:ph type="body" idx="1"/>
          </p:nvPr>
        </p:nvSpPr>
        <p:spPr>
          <a:xfrm>
            <a:off x="912812" y="1371600"/>
            <a:ext cx="10363200" cy="5029200"/>
          </a:xfrm>
        </p:spPr>
        <p:txBody>
          <a:bodyPr>
            <a:noAutofit/>
          </a:bodyPr>
          <a:lstStyle/>
          <a:p>
            <a:pPr>
              <a:lnSpc>
                <a:spcPct val="120000"/>
              </a:lnSpc>
            </a:pPr>
            <a:r>
              <a:rPr lang="hi-IN" sz="2400" b="1" dirty="0" smtClean="0">
                <a:solidFill>
                  <a:srgbClr val="FF3300"/>
                </a:solidFill>
              </a:rPr>
              <a:t>चौथा कदम</a:t>
            </a:r>
            <a:r>
              <a:rPr lang="en-US" sz="2400" b="1" dirty="0" smtClean="0">
                <a:solidFill>
                  <a:srgbClr val="FF3300"/>
                </a:solidFill>
              </a:rPr>
              <a:t>: </a:t>
            </a:r>
            <a:r>
              <a:rPr lang="hi-IN" sz="2400" b="1" dirty="0" smtClean="0">
                <a:solidFill>
                  <a:srgbClr val="FF3300"/>
                </a:solidFill>
              </a:rPr>
              <a:t>निमन्त्रण</a:t>
            </a:r>
            <a:endParaRPr lang="en-US" sz="2400" b="1" dirty="0" smtClean="0">
              <a:solidFill>
                <a:srgbClr val="FF3300"/>
              </a:solidFill>
            </a:endParaRPr>
          </a:p>
          <a:p>
            <a:pPr>
              <a:lnSpc>
                <a:spcPct val="120000"/>
              </a:lnSpc>
            </a:pPr>
            <a:endParaRPr lang="en-US" sz="1800" dirty="0" smtClean="0">
              <a:solidFill>
                <a:schemeClr val="tx2"/>
              </a:solidFill>
            </a:endParaRPr>
          </a:p>
          <a:p>
            <a:pPr>
              <a:lnSpc>
                <a:spcPct val="120000"/>
              </a:lnSpc>
            </a:pPr>
            <a:r>
              <a:rPr lang="hi-IN" sz="1800" dirty="0" smtClean="0">
                <a:solidFill>
                  <a:schemeClr val="tx2"/>
                </a:solidFill>
              </a:rPr>
              <a:t>निमंत्रण किस तरीके से किया जाये यह बहुत ज़रूरी होता है। निमंत्रण के सही तरीके :  5 - </a:t>
            </a:r>
            <a:r>
              <a:rPr lang="en-IN" sz="1800" dirty="0" smtClean="0">
                <a:solidFill>
                  <a:schemeClr val="tx2"/>
                </a:solidFill>
              </a:rPr>
              <a:t>C </a:t>
            </a:r>
            <a:r>
              <a:rPr lang="hi-IN" sz="1800" dirty="0" smtClean="0">
                <a:solidFill>
                  <a:schemeClr val="tx2"/>
                </a:solidFill>
              </a:rPr>
              <a:t>फार्मूला याद रखें </a:t>
            </a:r>
            <a:endParaRPr lang="en-IN" sz="1800" dirty="0" smtClean="0">
              <a:solidFill>
                <a:schemeClr val="tx2"/>
              </a:solidFill>
            </a:endParaRPr>
          </a:p>
          <a:p>
            <a:pPr marL="457200" indent="-457200">
              <a:lnSpc>
                <a:spcPct val="120000"/>
              </a:lnSpc>
              <a:buAutoNum type="arabicParenR"/>
            </a:pPr>
            <a:r>
              <a:rPr lang="en-US" sz="1400" b="1" dirty="0" smtClean="0">
                <a:solidFill>
                  <a:srgbClr val="FF3300"/>
                </a:solidFill>
              </a:rPr>
              <a:t>Conversation </a:t>
            </a:r>
            <a:endParaRPr lang="en-US" sz="1400" b="1" dirty="0" smtClean="0">
              <a:solidFill>
                <a:srgbClr val="FF3300"/>
              </a:solidFill>
            </a:endParaRPr>
          </a:p>
          <a:p>
            <a:pPr marL="457200" indent="-457200">
              <a:lnSpc>
                <a:spcPct val="120000"/>
              </a:lnSpc>
              <a:buAutoNum type="arabicParenR"/>
            </a:pPr>
            <a:r>
              <a:rPr lang="en-US" sz="1400" b="1" dirty="0" smtClean="0">
                <a:solidFill>
                  <a:srgbClr val="FF3300"/>
                </a:solidFill>
              </a:rPr>
              <a:t>Compliment</a:t>
            </a:r>
          </a:p>
          <a:p>
            <a:pPr marL="457200" indent="-457200">
              <a:lnSpc>
                <a:spcPct val="120000"/>
              </a:lnSpc>
              <a:buAutoNum type="arabicParenR"/>
            </a:pPr>
            <a:r>
              <a:rPr lang="en-US" sz="1400" b="1" dirty="0" smtClean="0">
                <a:solidFill>
                  <a:srgbClr val="FF3300"/>
                </a:solidFill>
              </a:rPr>
              <a:t>Curiosity </a:t>
            </a:r>
            <a:endParaRPr lang="en-US" sz="1400" b="1" dirty="0" smtClean="0">
              <a:solidFill>
                <a:srgbClr val="FF3300"/>
              </a:solidFill>
            </a:endParaRPr>
          </a:p>
          <a:p>
            <a:pPr marL="457200" indent="-457200">
              <a:lnSpc>
                <a:spcPct val="120000"/>
              </a:lnSpc>
              <a:buAutoNum type="arabicParenR"/>
            </a:pPr>
            <a:r>
              <a:rPr lang="en-US" sz="1400" b="1" dirty="0" smtClean="0">
                <a:solidFill>
                  <a:srgbClr val="FF3300"/>
                </a:solidFill>
              </a:rPr>
              <a:t>Control </a:t>
            </a:r>
          </a:p>
          <a:p>
            <a:pPr marL="457200" indent="-457200">
              <a:lnSpc>
                <a:spcPct val="120000"/>
              </a:lnSpc>
              <a:buAutoNum type="arabicParenR"/>
            </a:pPr>
            <a:r>
              <a:rPr lang="en-US" sz="1400" b="1" dirty="0" smtClean="0">
                <a:solidFill>
                  <a:srgbClr val="FF3300"/>
                </a:solidFill>
              </a:rPr>
              <a:t>Commitment  </a:t>
            </a:r>
          </a:p>
          <a:p>
            <a:pPr marL="457200" indent="-457200">
              <a:lnSpc>
                <a:spcPct val="120000"/>
              </a:lnSpc>
            </a:pPr>
            <a:endParaRPr lang="en-IN" sz="1600" u="sng" dirty="0" smtClean="0">
              <a:solidFill>
                <a:srgbClr val="FF3300"/>
              </a:solidFill>
            </a:endParaRPr>
          </a:p>
          <a:p>
            <a:pPr marL="514350" indent="-514350">
              <a:lnSpc>
                <a:spcPct val="120000"/>
              </a:lnSpc>
              <a:buAutoNum type="hindiNumParenR"/>
            </a:pPr>
            <a:r>
              <a:rPr lang="hi-IN" sz="2000" b="1" dirty="0" smtClean="0">
                <a:solidFill>
                  <a:srgbClr val="FF3300"/>
                </a:solidFill>
              </a:rPr>
              <a:t>कन्वर्सेशन</a:t>
            </a:r>
            <a:r>
              <a:rPr lang="en-US" sz="2000" b="1" dirty="0" smtClean="0">
                <a:solidFill>
                  <a:srgbClr val="FF3300"/>
                </a:solidFill>
              </a:rPr>
              <a:t>:</a:t>
            </a:r>
            <a:r>
              <a:rPr lang="hi-IN" sz="1600" dirty="0" smtClean="0">
                <a:solidFill>
                  <a:srgbClr val="FF3300"/>
                </a:solidFill>
              </a:rPr>
              <a:t> </a:t>
            </a:r>
            <a:r>
              <a:rPr lang="hi-IN" sz="1800" dirty="0" smtClean="0">
                <a:solidFill>
                  <a:schemeClr val="tx2"/>
                </a:solidFill>
              </a:rPr>
              <a:t>बात करने से पहले यह याद रखे की आज जिस तरीके से बात कर रहे है वह असल बात से ज्यादा ज़रूरी है।</a:t>
            </a:r>
            <a:endParaRPr lang="en-US" sz="1800" dirty="0" smtClean="0">
              <a:solidFill>
                <a:schemeClr val="tx2"/>
              </a:solidFill>
            </a:endParaRPr>
          </a:p>
          <a:p>
            <a:pPr marL="514350" indent="-514350">
              <a:lnSpc>
                <a:spcPct val="120000"/>
              </a:lnSpc>
            </a:pPr>
            <a:endParaRPr lang="hi-IN" sz="1800" dirty="0" smtClean="0">
              <a:solidFill>
                <a:schemeClr val="tx2"/>
              </a:solidFill>
            </a:endParaRPr>
          </a:p>
          <a:p>
            <a:pPr>
              <a:lnSpc>
                <a:spcPct val="120000"/>
              </a:lnSpc>
            </a:pPr>
            <a:r>
              <a:rPr lang="en-US" sz="1800" dirty="0" smtClean="0">
                <a:solidFill>
                  <a:schemeClr val="tx2"/>
                </a:solidFill>
              </a:rPr>
              <a:t>a)   </a:t>
            </a:r>
            <a:r>
              <a:rPr lang="hi-IN" sz="1800" dirty="0" smtClean="0">
                <a:solidFill>
                  <a:schemeClr val="tx2"/>
                </a:solidFill>
              </a:rPr>
              <a:t>जोश एवं मुस्कान से आप को ज्यादा  अच्छा उत्तर मिलेगा।</a:t>
            </a:r>
          </a:p>
          <a:p>
            <a:pPr marL="514350" indent="-514350">
              <a:lnSpc>
                <a:spcPct val="120000"/>
              </a:lnSpc>
              <a:buAutoNum type="alphaLcParenR" startAt="2"/>
            </a:pPr>
            <a:r>
              <a:rPr lang="hi-IN" sz="1800" dirty="0" smtClean="0">
                <a:solidFill>
                  <a:schemeClr val="tx2"/>
                </a:solidFill>
              </a:rPr>
              <a:t>पहले आप उनकी ज़िंदगी की सब से अधिक ज़रूरी चीज़ के बारे </a:t>
            </a:r>
            <a:endParaRPr lang="en-US" sz="1800" dirty="0" smtClean="0">
              <a:solidFill>
                <a:schemeClr val="tx2"/>
              </a:solidFill>
            </a:endParaRPr>
          </a:p>
          <a:p>
            <a:pPr marL="514350" indent="-514350">
              <a:lnSpc>
                <a:spcPct val="120000"/>
              </a:lnSpc>
            </a:pPr>
            <a:r>
              <a:rPr lang="en-US" sz="1800" dirty="0" smtClean="0">
                <a:solidFill>
                  <a:schemeClr val="tx2"/>
                </a:solidFill>
              </a:rPr>
              <a:t>      </a:t>
            </a:r>
            <a:r>
              <a:rPr lang="hi-IN" sz="1800" dirty="0" smtClean="0">
                <a:solidFill>
                  <a:schemeClr val="tx2"/>
                </a:solidFill>
              </a:rPr>
              <a:t>में उनसे बात करें इसके लिए "</a:t>
            </a:r>
            <a:r>
              <a:rPr lang="en-IN" sz="1800" dirty="0" smtClean="0">
                <a:solidFill>
                  <a:schemeClr val="tx2"/>
                </a:solidFill>
              </a:rPr>
              <a:t>FORM " </a:t>
            </a:r>
            <a:r>
              <a:rPr lang="hi-IN" sz="1800" dirty="0" smtClean="0">
                <a:solidFill>
                  <a:schemeClr val="tx2"/>
                </a:solidFill>
              </a:rPr>
              <a:t>को याद रखें।</a:t>
            </a:r>
            <a:endParaRPr lang="en-US" sz="1800" dirty="0" smtClean="0">
              <a:solidFill>
                <a:schemeClr val="tx2"/>
              </a:solidFill>
            </a:endParaRPr>
          </a:p>
          <a:p>
            <a:pPr>
              <a:lnSpc>
                <a:spcPct val="120000"/>
              </a:lnSpc>
            </a:pPr>
            <a:endParaRPr lang="hi-IN" sz="1800" b="1" dirty="0" smtClean="0"/>
          </a:p>
          <a:p>
            <a:pPr>
              <a:lnSpc>
                <a:spcPct val="120000"/>
              </a:lnSpc>
            </a:pPr>
            <a:r>
              <a:rPr lang="en-IN" sz="1800" b="1" dirty="0" smtClean="0">
                <a:solidFill>
                  <a:srgbClr val="FF3300"/>
                </a:solidFill>
              </a:rPr>
              <a:t>                F – </a:t>
            </a:r>
            <a:r>
              <a:rPr lang="hi-IN" sz="1800" b="1" dirty="0" smtClean="0">
                <a:solidFill>
                  <a:srgbClr val="FF3300"/>
                </a:solidFill>
              </a:rPr>
              <a:t>फॅमिली</a:t>
            </a:r>
            <a:r>
              <a:rPr lang="en-US" sz="1800" b="1" dirty="0" smtClean="0">
                <a:solidFill>
                  <a:srgbClr val="FF3300"/>
                </a:solidFill>
              </a:rPr>
              <a:t> </a:t>
            </a:r>
            <a:r>
              <a:rPr lang="en-IN" sz="1800" b="1" dirty="0" smtClean="0">
                <a:solidFill>
                  <a:srgbClr val="FF3300"/>
                </a:solidFill>
              </a:rPr>
              <a:t>O – </a:t>
            </a:r>
            <a:r>
              <a:rPr lang="hi-IN" sz="1800" b="1" dirty="0" smtClean="0">
                <a:solidFill>
                  <a:srgbClr val="FF3300"/>
                </a:solidFill>
              </a:rPr>
              <a:t>ऑक्यूपेशन</a:t>
            </a:r>
            <a:r>
              <a:rPr lang="en-US" sz="1800" b="1" dirty="0" smtClean="0">
                <a:solidFill>
                  <a:srgbClr val="FF3300"/>
                </a:solidFill>
              </a:rPr>
              <a:t> </a:t>
            </a:r>
            <a:r>
              <a:rPr lang="en-IN" sz="1800" b="1" dirty="0" smtClean="0">
                <a:solidFill>
                  <a:srgbClr val="FF3300"/>
                </a:solidFill>
              </a:rPr>
              <a:t>R – </a:t>
            </a:r>
            <a:r>
              <a:rPr lang="hi-IN" sz="1800" b="1" dirty="0" smtClean="0">
                <a:solidFill>
                  <a:srgbClr val="FF3300"/>
                </a:solidFill>
              </a:rPr>
              <a:t>रिक्रिएशन</a:t>
            </a:r>
            <a:r>
              <a:rPr lang="en-US" sz="1800" b="1" dirty="0" smtClean="0">
                <a:solidFill>
                  <a:srgbClr val="FF3300"/>
                </a:solidFill>
              </a:rPr>
              <a:t> </a:t>
            </a:r>
            <a:r>
              <a:rPr lang="en-IN" sz="1800" b="1" dirty="0" smtClean="0">
                <a:solidFill>
                  <a:srgbClr val="FF3300"/>
                </a:solidFill>
              </a:rPr>
              <a:t>M - </a:t>
            </a:r>
            <a:r>
              <a:rPr lang="hi-IN" sz="1800" b="1" dirty="0" smtClean="0">
                <a:solidFill>
                  <a:srgbClr val="FF3300"/>
                </a:solidFill>
              </a:rPr>
              <a:t>मनी</a:t>
            </a:r>
          </a:p>
        </p:txBody>
      </p:sp>
      <p:sp>
        <p:nvSpPr>
          <p:cNvPr id="3" name="Rectangle 2"/>
          <p:cNvSpPr/>
          <p:nvPr/>
        </p:nvSpPr>
        <p:spPr>
          <a:xfrm>
            <a:off x="11308848"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११</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1" name="Subtitle 2"/>
          <p:cNvSpPr>
            <a:spLocks noGrp="1"/>
          </p:cNvSpPr>
          <p:nvPr>
            <p:ph type="subTitle" idx="1"/>
          </p:nvPr>
        </p:nvSpPr>
        <p:spPr>
          <a:xfrm>
            <a:off x="684212" y="457200"/>
            <a:ext cx="11504613" cy="5943600"/>
          </a:xfrm>
        </p:spPr>
        <p:txBody>
          <a:bodyPr>
            <a:normAutofit fontScale="95000"/>
          </a:bodyPr>
          <a:lstStyle/>
          <a:p>
            <a:pPr marL="514350" indent="-514350">
              <a:lnSpc>
                <a:spcPct val="150000"/>
              </a:lnSpc>
            </a:pPr>
            <a:r>
              <a:rPr lang="en-US" b="1" dirty="0" smtClean="0">
                <a:solidFill>
                  <a:srgbClr val="FF3300"/>
                </a:solidFill>
              </a:rPr>
              <a:t>2. </a:t>
            </a:r>
            <a:r>
              <a:rPr lang="hi-IN" b="1" dirty="0" smtClean="0">
                <a:solidFill>
                  <a:srgbClr val="FF3300"/>
                </a:solidFill>
              </a:rPr>
              <a:t>कॉम्पलिमेंट (प्रसंशा करें)</a:t>
            </a:r>
            <a:r>
              <a:rPr lang="hi-IN" dirty="0" smtClean="0">
                <a:solidFill>
                  <a:srgbClr val="FF3300"/>
                </a:solidFill>
              </a:rPr>
              <a:t>: </a:t>
            </a:r>
            <a:r>
              <a:rPr lang="hi-IN" sz="2500" dirty="0" smtClean="0">
                <a:solidFill>
                  <a:schemeClr val="tx2"/>
                </a:solidFill>
              </a:rPr>
              <a:t>जब मौका मिले उनकी प्रसंशा करें।</a:t>
            </a:r>
            <a:endParaRPr lang="en-US" sz="2500" dirty="0" smtClean="0">
              <a:solidFill>
                <a:schemeClr val="tx2"/>
              </a:solidFill>
            </a:endParaRPr>
          </a:p>
          <a:p>
            <a:pPr marL="514350" indent="-514350">
              <a:lnSpc>
                <a:spcPct val="150000"/>
              </a:lnSpc>
            </a:pPr>
            <a:endParaRPr lang="hi-IN" sz="2500" dirty="0" smtClean="0">
              <a:solidFill>
                <a:schemeClr val="tx2"/>
              </a:solidFill>
            </a:endParaRPr>
          </a:p>
          <a:p>
            <a:pPr marL="514350" indent="-514350">
              <a:lnSpc>
                <a:spcPct val="150000"/>
              </a:lnSpc>
              <a:buFont typeface="+mj-lt"/>
              <a:buAutoNum type="arabicPeriod"/>
            </a:pPr>
            <a:r>
              <a:rPr lang="hi-IN" sz="2500" dirty="0" smtClean="0">
                <a:solidFill>
                  <a:schemeClr val="tx2"/>
                </a:solidFill>
              </a:rPr>
              <a:t>प्रसंशा से आत्मविश्वास बढ़ता है और लोग आप से घुल मिल जाते है।</a:t>
            </a:r>
          </a:p>
          <a:p>
            <a:pPr marL="514350" indent="-514350">
              <a:lnSpc>
                <a:spcPct val="150000"/>
              </a:lnSpc>
              <a:buFont typeface="+mj-lt"/>
              <a:buAutoNum type="arabicPeriod"/>
            </a:pPr>
            <a:r>
              <a:rPr lang="hi-IN" sz="2500" dirty="0" smtClean="0">
                <a:solidFill>
                  <a:schemeClr val="tx2"/>
                </a:solidFill>
              </a:rPr>
              <a:t>सभी को प्रसंशा पसंद होती है।</a:t>
            </a:r>
          </a:p>
          <a:p>
            <a:pPr marL="514350" indent="-514350">
              <a:lnSpc>
                <a:spcPct val="150000"/>
              </a:lnSpc>
              <a:buFont typeface="+mj-lt"/>
              <a:buAutoNum type="arabicPeriod"/>
            </a:pPr>
            <a:r>
              <a:rPr lang="hi-IN" sz="2500" dirty="0" smtClean="0">
                <a:solidFill>
                  <a:schemeClr val="tx2"/>
                </a:solidFill>
              </a:rPr>
              <a:t>प्रसंशा कुछ इस तरीके से हो की मैं आप की अक्ल मंदी</a:t>
            </a:r>
            <a:r>
              <a:rPr lang="en-US" sz="2500" dirty="0" smtClean="0">
                <a:solidFill>
                  <a:schemeClr val="tx2"/>
                </a:solidFill>
              </a:rPr>
              <a:t> </a:t>
            </a:r>
            <a:r>
              <a:rPr lang="hi-IN" sz="2500" dirty="0" smtClean="0">
                <a:solidFill>
                  <a:schemeClr val="tx2"/>
                </a:solidFill>
              </a:rPr>
              <a:t>की कदर करता हूँ।</a:t>
            </a:r>
          </a:p>
          <a:p>
            <a:pPr marL="514350" indent="-514350">
              <a:lnSpc>
                <a:spcPct val="150000"/>
              </a:lnSpc>
              <a:buFont typeface="+mj-lt"/>
              <a:buAutoNum type="arabicPeriod"/>
            </a:pPr>
            <a:r>
              <a:rPr lang="hi-IN" sz="2500" dirty="0" smtClean="0">
                <a:solidFill>
                  <a:schemeClr val="tx2"/>
                </a:solidFill>
              </a:rPr>
              <a:t>लोग आप को सुनते है आप की इज़्ज़त करते है आप की बात मानते है।</a:t>
            </a:r>
          </a:p>
          <a:p>
            <a:pPr marL="514350" indent="-514350">
              <a:lnSpc>
                <a:spcPct val="150000"/>
              </a:lnSpc>
              <a:buFont typeface="+mj-lt"/>
              <a:buAutoNum type="arabicPeriod"/>
            </a:pPr>
            <a:r>
              <a:rPr lang="hi-IN" sz="2500" dirty="0" smtClean="0">
                <a:solidFill>
                  <a:schemeClr val="tx2"/>
                </a:solidFill>
              </a:rPr>
              <a:t>आप में लोगो का संदेह दूर करने की क्षमता है।</a:t>
            </a:r>
          </a:p>
          <a:p>
            <a:pPr marL="514350" indent="-514350">
              <a:lnSpc>
                <a:spcPct val="150000"/>
              </a:lnSpc>
              <a:buFont typeface="+mj-lt"/>
              <a:buAutoNum type="arabicPeriod"/>
            </a:pPr>
            <a:r>
              <a:rPr lang="hi-IN" sz="2500" dirty="0" smtClean="0">
                <a:solidFill>
                  <a:schemeClr val="tx2"/>
                </a:solidFill>
              </a:rPr>
              <a:t>आप बहुत मेहनती है।</a:t>
            </a:r>
          </a:p>
          <a:p>
            <a:pPr marL="514350" indent="-514350">
              <a:lnSpc>
                <a:spcPct val="150000"/>
              </a:lnSpc>
              <a:buFont typeface="+mj-lt"/>
              <a:buAutoNum type="arabicPeriod"/>
            </a:pPr>
            <a:r>
              <a:rPr lang="hi-IN" sz="2500" dirty="0" smtClean="0">
                <a:solidFill>
                  <a:schemeClr val="tx2"/>
                </a:solidFill>
              </a:rPr>
              <a:t>सब से जरूरी प्रसंशा सच्ची होनी चाहिए  झूठी या मन गढंत नहीं हो।</a:t>
            </a:r>
          </a:p>
          <a:p>
            <a:pPr>
              <a:lnSpc>
                <a:spcPct val="100000"/>
              </a:lnSpc>
            </a:pPr>
            <a:endParaRPr lang="en-IN" dirty="0"/>
          </a:p>
        </p:txBody>
      </p:sp>
      <p:sp>
        <p:nvSpPr>
          <p:cNvPr id="3" name="Rectangle 2"/>
          <p:cNvSpPr/>
          <p:nvPr/>
        </p:nvSpPr>
        <p:spPr>
          <a:xfrm>
            <a:off x="11308851"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१२</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2" name="Text Placeholder 2"/>
          <p:cNvSpPr>
            <a:spLocks noGrp="1"/>
          </p:cNvSpPr>
          <p:nvPr>
            <p:ph type="body" idx="1"/>
          </p:nvPr>
        </p:nvSpPr>
        <p:spPr>
          <a:xfrm>
            <a:off x="836612" y="685800"/>
            <a:ext cx="10363200" cy="5638800"/>
          </a:xfrm>
        </p:spPr>
        <p:txBody>
          <a:bodyPr>
            <a:normAutofit fontScale="67500" lnSpcReduction="20000"/>
          </a:bodyPr>
          <a:lstStyle/>
          <a:p>
            <a:pPr>
              <a:lnSpc>
                <a:spcPct val="120000"/>
              </a:lnSpc>
            </a:pPr>
            <a:r>
              <a:rPr lang="en-US" sz="3800" b="1" dirty="0" smtClean="0">
                <a:solidFill>
                  <a:srgbClr val="FF0000"/>
                </a:solidFill>
              </a:rPr>
              <a:t>3) </a:t>
            </a:r>
            <a:r>
              <a:rPr lang="hi-IN" sz="3800" b="1" dirty="0" smtClean="0">
                <a:solidFill>
                  <a:srgbClr val="FF0000"/>
                </a:solidFill>
              </a:rPr>
              <a:t>क्यूरोसिटी</a:t>
            </a:r>
            <a:r>
              <a:rPr lang="hi-IN" dirty="0" smtClean="0">
                <a:solidFill>
                  <a:srgbClr val="FF0000"/>
                </a:solidFill>
              </a:rPr>
              <a:t>(जिज्ञासा): </a:t>
            </a:r>
            <a:r>
              <a:rPr lang="hi-IN" dirty="0" smtClean="0">
                <a:solidFill>
                  <a:schemeClr val="tx2"/>
                </a:solidFill>
              </a:rPr>
              <a:t>आप का लक्ष्य यह है  आप लोगो से मीटिंग में आने का वचन ले पाएं।</a:t>
            </a:r>
            <a:endParaRPr lang="en-US" dirty="0" smtClean="0">
              <a:solidFill>
                <a:schemeClr val="tx2"/>
              </a:solidFill>
            </a:endParaRPr>
          </a:p>
          <a:p>
            <a:pPr>
              <a:lnSpc>
                <a:spcPct val="120000"/>
              </a:lnSpc>
            </a:pPr>
            <a:r>
              <a:rPr lang="en-US" dirty="0" smtClean="0">
                <a:solidFill>
                  <a:schemeClr val="tx2"/>
                </a:solidFill>
              </a:rPr>
              <a:t> </a:t>
            </a:r>
            <a:endParaRPr lang="hi-IN" dirty="0" smtClean="0">
              <a:solidFill>
                <a:schemeClr val="tx2"/>
              </a:solidFill>
            </a:endParaRPr>
          </a:p>
          <a:p>
            <a:pPr>
              <a:lnSpc>
                <a:spcPct val="120000"/>
              </a:lnSpc>
            </a:pPr>
            <a:r>
              <a:rPr lang="hi-IN" b="1" dirty="0" smtClean="0">
                <a:solidFill>
                  <a:srgbClr val="FF0000"/>
                </a:solidFill>
              </a:rPr>
              <a:t>जोशीला उपगमन:</a:t>
            </a:r>
            <a:r>
              <a:rPr lang="hi-IN" b="1" dirty="0" smtClean="0">
                <a:solidFill>
                  <a:schemeClr val="tx2"/>
                </a:solidFill>
              </a:rPr>
              <a:t> </a:t>
            </a:r>
            <a:r>
              <a:rPr lang="hi-IN" dirty="0" smtClean="0">
                <a:solidFill>
                  <a:schemeClr val="tx2"/>
                </a:solidFill>
              </a:rPr>
              <a:t>रमेश आप यह मानोगे नहीं, परंतु  मैं  एक ऐसी कंपनी के साथ जुड़ा हुआ हूँ जहां लोग एक महीने में इतना कमा लेते है जितना की ज्यादातर लोग एक साल में कमा पाते है।  क्या हम शाम को </a:t>
            </a:r>
            <a:r>
              <a:rPr lang="en-US" dirty="0" smtClean="0">
                <a:solidFill>
                  <a:schemeClr val="tx2"/>
                </a:solidFill>
              </a:rPr>
              <a:t>6</a:t>
            </a:r>
            <a:r>
              <a:rPr lang="hi-IN" dirty="0" smtClean="0">
                <a:solidFill>
                  <a:schemeClr val="tx2"/>
                </a:solidFill>
              </a:rPr>
              <a:t> बजे मिल सकते है जिससे की मैं आप को यह बता सकूँ।</a:t>
            </a:r>
          </a:p>
          <a:p>
            <a:pPr>
              <a:lnSpc>
                <a:spcPct val="120000"/>
              </a:lnSpc>
            </a:pPr>
            <a:r>
              <a:rPr lang="hi-IN" dirty="0" smtClean="0">
                <a:solidFill>
                  <a:schemeClr val="tx2"/>
                </a:solidFill>
              </a:rPr>
              <a:t/>
            </a:r>
            <a:br>
              <a:rPr lang="hi-IN" dirty="0" smtClean="0">
                <a:solidFill>
                  <a:schemeClr val="tx2"/>
                </a:solidFill>
              </a:rPr>
            </a:br>
            <a:r>
              <a:rPr lang="hi-IN" b="1" dirty="0" smtClean="0">
                <a:solidFill>
                  <a:srgbClr val="FF0000"/>
                </a:solidFill>
              </a:rPr>
              <a:t>सीधा उपागम:</a:t>
            </a:r>
            <a:r>
              <a:rPr lang="hi-IN" dirty="0" smtClean="0">
                <a:solidFill>
                  <a:schemeClr val="tx2"/>
                </a:solidFill>
              </a:rPr>
              <a:t> रमेश मैंने एक ऐसा व्यापार शुरू किया है जहां लोग बहुत कामयाब है और मै चाहूंगा की आप भी मेरे साथ जुड़ जाए। क्या हम इसके बारे में बात करने के लिए शनिवार शाम </a:t>
            </a:r>
            <a:r>
              <a:rPr lang="en-US" dirty="0" smtClean="0">
                <a:solidFill>
                  <a:schemeClr val="tx2"/>
                </a:solidFill>
              </a:rPr>
              <a:t>6 </a:t>
            </a:r>
            <a:r>
              <a:rPr lang="hi-IN" dirty="0" smtClean="0">
                <a:solidFill>
                  <a:schemeClr val="tx2"/>
                </a:solidFill>
              </a:rPr>
              <a:t>बजे मिल सकते है।</a:t>
            </a:r>
          </a:p>
          <a:p>
            <a:pPr>
              <a:lnSpc>
                <a:spcPct val="120000"/>
              </a:lnSpc>
            </a:pPr>
            <a:r>
              <a:rPr lang="hi-IN" b="1" dirty="0" smtClean="0">
                <a:solidFill>
                  <a:schemeClr val="tx2"/>
                </a:solidFill>
              </a:rPr>
              <a:t/>
            </a:r>
            <a:br>
              <a:rPr lang="hi-IN" b="1" dirty="0" smtClean="0">
                <a:solidFill>
                  <a:schemeClr val="tx2"/>
                </a:solidFill>
              </a:rPr>
            </a:br>
            <a:r>
              <a:rPr lang="hi-IN" b="1" dirty="0" smtClean="0">
                <a:solidFill>
                  <a:srgbClr val="FF0000"/>
                </a:solidFill>
              </a:rPr>
              <a:t>आप किसी को जानते है</a:t>
            </a:r>
            <a:r>
              <a:rPr lang="hi-IN" dirty="0" smtClean="0">
                <a:solidFill>
                  <a:srgbClr val="FF0000"/>
                </a:solidFill>
              </a:rPr>
              <a:t>:</a:t>
            </a:r>
            <a:r>
              <a:rPr lang="hi-IN" dirty="0" smtClean="0">
                <a:solidFill>
                  <a:schemeClr val="tx2"/>
                </a:solidFill>
              </a:rPr>
              <a:t> क्या आप किसी ऐसे व्यक्ति को जानते है जो अतिरिक्त आमदनी करना चाहता हो सिर्फ आधा समय काम करके ?</a:t>
            </a:r>
          </a:p>
          <a:p>
            <a:pPr>
              <a:lnSpc>
                <a:spcPct val="120000"/>
              </a:lnSpc>
            </a:pPr>
            <a:r>
              <a:rPr lang="hi-IN" b="1" dirty="0" smtClean="0">
                <a:solidFill>
                  <a:schemeClr val="tx2"/>
                </a:solidFill>
              </a:rPr>
              <a:t/>
            </a:r>
            <a:br>
              <a:rPr lang="hi-IN" b="1" dirty="0" smtClean="0">
                <a:solidFill>
                  <a:schemeClr val="tx2"/>
                </a:solidFill>
              </a:rPr>
            </a:br>
            <a:r>
              <a:rPr lang="hi-IN" b="1" dirty="0" smtClean="0">
                <a:solidFill>
                  <a:srgbClr val="FF0000"/>
                </a:solidFill>
              </a:rPr>
              <a:t>जगह:</a:t>
            </a:r>
            <a:r>
              <a:rPr lang="hi-IN" b="1" dirty="0" smtClean="0">
                <a:solidFill>
                  <a:schemeClr val="tx2"/>
                </a:solidFill>
              </a:rPr>
              <a:t> </a:t>
            </a:r>
            <a:r>
              <a:rPr lang="hi-IN" dirty="0" smtClean="0">
                <a:solidFill>
                  <a:schemeClr val="tx2"/>
                </a:solidFill>
              </a:rPr>
              <a:t>दोस्त मैंने यह व्यापार अभी शुरू किया है , अब हम इसे आप के इलाके में विस्तार कर रहे है , क्या आप अपनी आमदनी बढ़ाना चाहते हो , क्या हम शनिवार को शाम </a:t>
            </a:r>
            <a:r>
              <a:rPr lang="en-US" dirty="0" smtClean="0">
                <a:solidFill>
                  <a:schemeClr val="tx2"/>
                </a:solidFill>
              </a:rPr>
              <a:t>6</a:t>
            </a:r>
            <a:r>
              <a:rPr lang="hi-IN" dirty="0" smtClean="0">
                <a:solidFill>
                  <a:schemeClr val="tx2"/>
                </a:solidFill>
              </a:rPr>
              <a:t> बजे मिल सकते है।</a:t>
            </a:r>
          </a:p>
          <a:p>
            <a:pPr>
              <a:lnSpc>
                <a:spcPct val="120000"/>
              </a:lnSpc>
            </a:pPr>
            <a:r>
              <a:rPr lang="hi-IN" dirty="0" smtClean="0">
                <a:solidFill>
                  <a:schemeClr val="tx2"/>
                </a:solidFill>
              </a:rPr>
              <a:t/>
            </a:r>
            <a:br>
              <a:rPr lang="hi-IN" dirty="0" smtClean="0">
                <a:solidFill>
                  <a:schemeClr val="tx2"/>
                </a:solidFill>
              </a:rPr>
            </a:br>
            <a:r>
              <a:rPr lang="hi-IN" b="1" dirty="0" smtClean="0">
                <a:solidFill>
                  <a:srgbClr val="FF0000"/>
                </a:solidFill>
              </a:rPr>
              <a:t>सुझाव:</a:t>
            </a:r>
            <a:r>
              <a:rPr lang="hi-IN" b="1" dirty="0" smtClean="0">
                <a:solidFill>
                  <a:schemeClr val="tx2"/>
                </a:solidFill>
              </a:rPr>
              <a:t> </a:t>
            </a:r>
            <a:r>
              <a:rPr lang="hi-IN" dirty="0" smtClean="0">
                <a:solidFill>
                  <a:schemeClr val="tx2"/>
                </a:solidFill>
              </a:rPr>
              <a:t>दोस्त मैंने एक व्यापार शुरू किया है और मुझे आप की राय चाहिए, शनिवार शाम को </a:t>
            </a:r>
            <a:r>
              <a:rPr lang="en-US" dirty="0" smtClean="0">
                <a:solidFill>
                  <a:schemeClr val="tx2"/>
                </a:solidFill>
              </a:rPr>
              <a:t>6</a:t>
            </a:r>
            <a:r>
              <a:rPr lang="hi-IN" dirty="0" smtClean="0">
                <a:solidFill>
                  <a:schemeClr val="tx2"/>
                </a:solidFill>
              </a:rPr>
              <a:t> बजे मिल सकते है।</a:t>
            </a:r>
          </a:p>
        </p:txBody>
      </p:sp>
      <p:sp>
        <p:nvSpPr>
          <p:cNvPr id="3" name="Rectangle 2"/>
          <p:cNvSpPr/>
          <p:nvPr/>
        </p:nvSpPr>
        <p:spPr>
          <a:xfrm>
            <a:off x="11308853"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१३</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3" name="Subtitle 2"/>
          <p:cNvSpPr>
            <a:spLocks noGrp="1"/>
          </p:cNvSpPr>
          <p:nvPr>
            <p:ph type="subTitle" idx="1"/>
          </p:nvPr>
        </p:nvSpPr>
        <p:spPr>
          <a:xfrm>
            <a:off x="760412" y="533400"/>
            <a:ext cx="10515600" cy="6019800"/>
          </a:xfrm>
        </p:spPr>
        <p:txBody>
          <a:bodyPr>
            <a:normAutofit fontScale="78571" lnSpcReduction="10000"/>
          </a:bodyPr>
          <a:lstStyle/>
          <a:p>
            <a:pPr>
              <a:lnSpc>
                <a:spcPct val="120000"/>
              </a:lnSpc>
            </a:pPr>
            <a:r>
              <a:rPr lang="en-US" sz="3100" b="1" dirty="0" smtClean="0">
                <a:solidFill>
                  <a:srgbClr val="FF3300"/>
                </a:solidFill>
              </a:rPr>
              <a:t>4</a:t>
            </a:r>
            <a:r>
              <a:rPr lang="hi-IN" sz="3100" b="1" dirty="0" smtClean="0">
                <a:solidFill>
                  <a:srgbClr val="FF3300"/>
                </a:solidFill>
              </a:rPr>
              <a:t>) कण्ट्रोल(नियंत्रण)</a:t>
            </a:r>
            <a:r>
              <a:rPr lang="hi-IN" dirty="0" smtClean="0">
                <a:solidFill>
                  <a:srgbClr val="FF3300"/>
                </a:solidFill>
              </a:rPr>
              <a:t>:</a:t>
            </a:r>
            <a:r>
              <a:rPr lang="hi-IN" dirty="0" smtClean="0">
                <a:solidFill>
                  <a:schemeClr val="tx2"/>
                </a:solidFill>
              </a:rPr>
              <a:t> अपनी उतेजना एवं शक्ति पर नियंत्रण रखे। आप के प्रॉस्पेक्ट्स फ़ोन पर ही आप से जानना चाहेंगे की आप किस मकसद से उन्हें बुला रहे है।  वह आप से कई सवाल कर सकते है जैसे मीटिंग किस लिए है, क्या बताना चाहते हो आप इत्यादि</a:t>
            </a:r>
            <a:r>
              <a:rPr lang="en-US" dirty="0" smtClean="0">
                <a:solidFill>
                  <a:schemeClr val="tx2"/>
                </a:solidFill>
              </a:rPr>
              <a:t>.</a:t>
            </a:r>
          </a:p>
          <a:p>
            <a:pPr>
              <a:lnSpc>
                <a:spcPct val="120000"/>
              </a:lnSpc>
            </a:pPr>
            <a:endParaRPr lang="hi-IN" dirty="0" smtClean="0">
              <a:solidFill>
                <a:schemeClr val="tx2"/>
              </a:solidFill>
            </a:endParaRPr>
          </a:p>
          <a:p>
            <a:pPr marL="514350" indent="-514350">
              <a:lnSpc>
                <a:spcPct val="120000"/>
              </a:lnSpc>
              <a:buFont typeface="+mj-lt"/>
              <a:buAutoNum type="arabicPeriod"/>
            </a:pPr>
            <a:r>
              <a:rPr lang="hi-IN" dirty="0" smtClean="0">
                <a:solidFill>
                  <a:schemeClr val="tx2"/>
                </a:solidFill>
              </a:rPr>
              <a:t>इन सवालो का जवाब आप को मीटिंग में मिलेगा, यह मीटिंग सिर्फ इसलिए ही रखी गयी है।</a:t>
            </a:r>
            <a:endParaRPr lang="en-US" dirty="0" smtClean="0">
              <a:solidFill>
                <a:schemeClr val="tx2"/>
              </a:solidFill>
            </a:endParaRPr>
          </a:p>
          <a:p>
            <a:pPr marL="514350" indent="-514350">
              <a:lnSpc>
                <a:spcPct val="120000"/>
              </a:lnSpc>
              <a:buFont typeface="+mj-lt"/>
              <a:buAutoNum type="arabicPeriod"/>
            </a:pPr>
            <a:endParaRPr lang="hi-IN" dirty="0" smtClean="0">
              <a:solidFill>
                <a:schemeClr val="tx2"/>
              </a:solidFill>
            </a:endParaRPr>
          </a:p>
          <a:p>
            <a:pPr marL="514350" indent="-514350">
              <a:lnSpc>
                <a:spcPct val="120000"/>
              </a:lnSpc>
              <a:buFont typeface="+mj-lt"/>
              <a:buAutoNum type="arabicPeriod"/>
            </a:pPr>
            <a:r>
              <a:rPr lang="hi-IN" dirty="0" smtClean="0">
                <a:solidFill>
                  <a:schemeClr val="tx2"/>
                </a:solidFill>
              </a:rPr>
              <a:t>मीटिंग में कुशल व्यक्ति भी रहेंगे जो की हमारे सवालो का एवं हमारी जिज्ञासा का समाधान कर देंगे ।</a:t>
            </a:r>
            <a:endParaRPr lang="en-US" dirty="0" smtClean="0">
              <a:solidFill>
                <a:schemeClr val="tx2"/>
              </a:solidFill>
            </a:endParaRPr>
          </a:p>
          <a:p>
            <a:pPr marL="514350" indent="-514350">
              <a:lnSpc>
                <a:spcPct val="120000"/>
              </a:lnSpc>
              <a:buFont typeface="+mj-lt"/>
              <a:buAutoNum type="arabicPeriod"/>
            </a:pPr>
            <a:endParaRPr lang="hi-IN" dirty="0" smtClean="0">
              <a:solidFill>
                <a:schemeClr val="tx2"/>
              </a:solidFill>
            </a:endParaRPr>
          </a:p>
          <a:p>
            <a:pPr marL="514350" indent="-514350">
              <a:lnSpc>
                <a:spcPct val="120000"/>
              </a:lnSpc>
              <a:buFont typeface="+mj-lt"/>
              <a:buAutoNum type="arabicPeriod"/>
            </a:pPr>
            <a:r>
              <a:rPr lang="hi-IN" dirty="0" smtClean="0">
                <a:solidFill>
                  <a:schemeClr val="tx2"/>
                </a:solidFill>
              </a:rPr>
              <a:t>आप का हम ज्यादा समय नहीं लेंगे आप सिर्फ १ घंटे का समय निकाल कर आईये ।</a:t>
            </a:r>
          </a:p>
          <a:p>
            <a:pPr>
              <a:lnSpc>
                <a:spcPct val="120000"/>
              </a:lnSpc>
            </a:pPr>
            <a:r>
              <a:rPr lang="hi-IN" sz="3100" b="1" dirty="0" smtClean="0">
                <a:solidFill>
                  <a:schemeClr val="tx2"/>
                </a:solidFill>
              </a:rPr>
              <a:t/>
            </a:r>
            <a:br>
              <a:rPr lang="hi-IN" sz="3100" b="1" dirty="0" smtClean="0">
                <a:solidFill>
                  <a:schemeClr val="tx2"/>
                </a:solidFill>
              </a:rPr>
            </a:br>
            <a:r>
              <a:rPr lang="en-US" sz="3100" b="1" dirty="0" smtClean="0">
                <a:solidFill>
                  <a:srgbClr val="FF3300"/>
                </a:solidFill>
              </a:rPr>
              <a:t>5</a:t>
            </a:r>
            <a:r>
              <a:rPr lang="hi-IN" sz="3100" b="1" dirty="0" smtClean="0">
                <a:solidFill>
                  <a:srgbClr val="FF3300"/>
                </a:solidFill>
              </a:rPr>
              <a:t>) कमिटमेंट(वचनबद्धता)</a:t>
            </a:r>
            <a:r>
              <a:rPr lang="hi-IN" dirty="0" smtClean="0">
                <a:solidFill>
                  <a:srgbClr val="FF3300"/>
                </a:solidFill>
              </a:rPr>
              <a:t>:</a:t>
            </a:r>
            <a:r>
              <a:rPr lang="hi-IN" dirty="0" smtClean="0">
                <a:solidFill>
                  <a:schemeClr val="tx2"/>
                </a:solidFill>
              </a:rPr>
              <a:t> अपनी मीटिंग के लिए स्थान व समय निश्चित करे और स्वयं समय से पहले वह पहुंचे।</a:t>
            </a:r>
          </a:p>
          <a:p>
            <a:pPr>
              <a:lnSpc>
                <a:spcPct val="120000"/>
              </a:lnSpc>
            </a:pPr>
            <a:endParaRPr lang="en-IN" dirty="0"/>
          </a:p>
        </p:txBody>
      </p:sp>
      <p:sp>
        <p:nvSpPr>
          <p:cNvPr id="3" name="Rectangle 2"/>
          <p:cNvSpPr/>
          <p:nvPr/>
        </p:nvSpPr>
        <p:spPr>
          <a:xfrm>
            <a:off x="11308850"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१४</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4" name="Text Placeholder 2"/>
          <p:cNvSpPr>
            <a:spLocks noGrp="1"/>
          </p:cNvSpPr>
          <p:nvPr>
            <p:ph type="body" idx="1"/>
          </p:nvPr>
        </p:nvSpPr>
        <p:spPr>
          <a:xfrm>
            <a:off x="912812" y="457200"/>
            <a:ext cx="10515600" cy="5943600"/>
          </a:xfrm>
        </p:spPr>
        <p:txBody>
          <a:bodyPr>
            <a:normAutofit fontScale="82500" lnSpcReduction="10000"/>
          </a:bodyPr>
          <a:lstStyle/>
          <a:p>
            <a:pPr>
              <a:lnSpc>
                <a:spcPct val="160000"/>
              </a:lnSpc>
            </a:pPr>
            <a:r>
              <a:rPr lang="hi-IN" sz="3600" b="1" dirty="0" smtClean="0">
                <a:solidFill>
                  <a:srgbClr val="FF3300"/>
                </a:solidFill>
              </a:rPr>
              <a:t>पांचवा कदम</a:t>
            </a:r>
            <a:r>
              <a:rPr lang="en-US" sz="3600" b="1" dirty="0" smtClean="0">
                <a:solidFill>
                  <a:srgbClr val="FF3300"/>
                </a:solidFill>
              </a:rPr>
              <a:t> </a:t>
            </a:r>
            <a:r>
              <a:rPr lang="hi-IN" sz="3600" b="1" dirty="0" smtClean="0">
                <a:solidFill>
                  <a:srgbClr val="FF3300"/>
                </a:solidFill>
              </a:rPr>
              <a:t>मीटिंग</a:t>
            </a:r>
            <a:endParaRPr lang="en-US" sz="3600" b="1" dirty="0">
              <a:solidFill>
                <a:srgbClr val="FF3300"/>
              </a:solidFill>
            </a:endParaRPr>
          </a:p>
          <a:p>
            <a:pPr>
              <a:lnSpc>
                <a:spcPct val="160000"/>
              </a:lnSpc>
            </a:pPr>
            <a:r>
              <a:rPr lang="hi-IN" dirty="0" smtClean="0">
                <a:solidFill>
                  <a:schemeClr val="tx2"/>
                </a:solidFill>
              </a:rPr>
              <a:t>आप स्वयं मीटिंग से पहले पहुंचे, वेल ड्रेस्ड होकर जाये, मीटिंग से पहले सभी प्रोडक्ट्स कैटलॉग, आर्डर फॉर्म, जोइनिंग फ्रॉम</a:t>
            </a:r>
            <a:r>
              <a:rPr lang="en-US" dirty="0" smtClean="0">
                <a:solidFill>
                  <a:schemeClr val="tx2"/>
                </a:solidFill>
              </a:rPr>
              <a:t> </a:t>
            </a:r>
            <a:r>
              <a:rPr lang="hi-IN" dirty="0" smtClean="0">
                <a:solidFill>
                  <a:schemeClr val="tx2"/>
                </a:solidFill>
              </a:rPr>
              <a:t>,पेन,</a:t>
            </a:r>
            <a:r>
              <a:rPr lang="en-US" dirty="0" smtClean="0">
                <a:solidFill>
                  <a:schemeClr val="tx2"/>
                </a:solidFill>
              </a:rPr>
              <a:t> </a:t>
            </a:r>
            <a:r>
              <a:rPr lang="hi-IN" dirty="0" smtClean="0">
                <a:solidFill>
                  <a:schemeClr val="tx2"/>
                </a:solidFill>
              </a:rPr>
              <a:t>प्लेन पेपर , प्रोडक्ट्स सैंपल साथ में रखे</a:t>
            </a:r>
            <a:r>
              <a:rPr lang="en-US" dirty="0" smtClean="0">
                <a:solidFill>
                  <a:schemeClr val="tx2"/>
                </a:solidFill>
              </a:rPr>
              <a:t>.</a:t>
            </a:r>
          </a:p>
          <a:p>
            <a:pPr>
              <a:lnSpc>
                <a:spcPct val="160000"/>
              </a:lnSpc>
            </a:pPr>
            <a:endParaRPr lang="hi-IN" b="1" u="sng" dirty="0" smtClean="0"/>
          </a:p>
          <a:p>
            <a:pPr>
              <a:lnSpc>
                <a:spcPct val="160000"/>
              </a:lnSpc>
            </a:pPr>
            <a:r>
              <a:rPr lang="hi-IN" b="1" dirty="0" smtClean="0">
                <a:solidFill>
                  <a:srgbClr val="FF3300"/>
                </a:solidFill>
              </a:rPr>
              <a:t>मीटिंग के दौरान:</a:t>
            </a:r>
            <a:r>
              <a:rPr lang="hi-IN" dirty="0" smtClean="0">
                <a:solidFill>
                  <a:srgbClr val="FF3300"/>
                </a:solidFill>
              </a:rPr>
              <a:t> </a:t>
            </a:r>
            <a:r>
              <a:rPr lang="hi-IN" dirty="0" smtClean="0">
                <a:solidFill>
                  <a:schemeClr val="tx2"/>
                </a:solidFill>
              </a:rPr>
              <a:t>शुरुवात गुड मॉर्निंग से करे - </a:t>
            </a:r>
            <a:r>
              <a:rPr lang="hi-IN" b="1" dirty="0" smtClean="0">
                <a:solidFill>
                  <a:schemeClr val="tx2"/>
                </a:solidFill>
              </a:rPr>
              <a:t>जब जागो तभी सवेरा</a:t>
            </a:r>
            <a:r>
              <a:rPr lang="hi-IN" dirty="0" smtClean="0">
                <a:solidFill>
                  <a:schemeClr val="tx2"/>
                </a:solidFill>
              </a:rPr>
              <a:t>, मीटिंग में एक्साईटेड रहें , मीटिंग में अपने प्रॉस्पेक्ट्स के साथ रहे। मीटिंग में पूर्णतः</a:t>
            </a:r>
            <a:r>
              <a:rPr lang="en-US" dirty="0" smtClean="0">
                <a:solidFill>
                  <a:schemeClr val="tx2"/>
                </a:solidFill>
              </a:rPr>
              <a:t> </a:t>
            </a:r>
            <a:r>
              <a:rPr lang="hi-IN" dirty="0" smtClean="0">
                <a:solidFill>
                  <a:schemeClr val="tx2"/>
                </a:solidFill>
              </a:rPr>
              <a:t>पार्टिसिपेट करें।</a:t>
            </a:r>
            <a:endParaRPr lang="en-US" dirty="0" smtClean="0">
              <a:solidFill>
                <a:schemeClr val="tx2"/>
              </a:solidFill>
            </a:endParaRPr>
          </a:p>
          <a:p>
            <a:pPr>
              <a:lnSpc>
                <a:spcPct val="160000"/>
              </a:lnSpc>
            </a:pPr>
            <a:endParaRPr lang="hi-IN" dirty="0" smtClean="0"/>
          </a:p>
          <a:p>
            <a:pPr>
              <a:lnSpc>
                <a:spcPct val="160000"/>
              </a:lnSpc>
            </a:pPr>
            <a:r>
              <a:rPr lang="hi-IN" b="1" dirty="0" smtClean="0">
                <a:solidFill>
                  <a:srgbClr val="FF3300"/>
                </a:solidFill>
              </a:rPr>
              <a:t>मीटिंग के बाद: </a:t>
            </a:r>
            <a:r>
              <a:rPr lang="hi-IN" dirty="0" smtClean="0">
                <a:solidFill>
                  <a:schemeClr val="tx2"/>
                </a:solidFill>
              </a:rPr>
              <a:t>फीड बैक ले  की मीटिंग में क्या अच्छा लगा, प्रोडक्ट्स की बिज़नेस प्लान, अपने अप लाइन एवं अन्य सफल लोगो से प्रॉस्पेक्ट्स को मिलवाओ।</a:t>
            </a:r>
          </a:p>
          <a:p>
            <a:endParaRPr lang="en-IN" dirty="0"/>
          </a:p>
        </p:txBody>
      </p:sp>
      <p:sp>
        <p:nvSpPr>
          <p:cNvPr id="3" name="Rectangle 2"/>
          <p:cNvSpPr/>
          <p:nvPr/>
        </p:nvSpPr>
        <p:spPr>
          <a:xfrm>
            <a:off x="11308850"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१५</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5" name="Subtitle 2"/>
          <p:cNvSpPr>
            <a:spLocks noGrp="1"/>
          </p:cNvSpPr>
          <p:nvPr>
            <p:ph type="subTitle" idx="1"/>
          </p:nvPr>
        </p:nvSpPr>
        <p:spPr>
          <a:xfrm>
            <a:off x="608012" y="609600"/>
            <a:ext cx="10515600" cy="6019800"/>
          </a:xfrm>
        </p:spPr>
        <p:txBody>
          <a:bodyPr>
            <a:normAutofit fontScale="86071" lnSpcReduction="10000"/>
          </a:bodyPr>
          <a:lstStyle/>
          <a:p>
            <a:pPr>
              <a:lnSpc>
                <a:spcPct val="150000"/>
              </a:lnSpc>
            </a:pPr>
            <a:r>
              <a:rPr lang="hi-IN" sz="3800" b="1" dirty="0" smtClean="0">
                <a:solidFill>
                  <a:srgbClr val="FF3300"/>
                </a:solidFill>
              </a:rPr>
              <a:t>छठवाँ कदम टीम वर्क</a:t>
            </a:r>
            <a:endParaRPr lang="en-US" sz="3800" b="1" dirty="0" smtClean="0">
              <a:solidFill>
                <a:srgbClr val="FF3300"/>
              </a:solidFill>
            </a:endParaRPr>
          </a:p>
          <a:p>
            <a:pPr>
              <a:lnSpc>
                <a:spcPct val="150000"/>
              </a:lnSpc>
            </a:pPr>
            <a:r>
              <a:rPr lang="hi-IN" dirty="0" smtClean="0">
                <a:solidFill>
                  <a:schemeClr val="tx2"/>
                </a:solidFill>
              </a:rPr>
              <a:t>टीम के हर एक सदस्य के साथ मिल कर कार्य करे, आप की इस व्यवसाय में सफलता आप की टीम की सफलता पर निर्भर करती है। टीम के सदस्यो को सफल लोगो से मिलवाते रहिये उन्हें गाइड करिये है,</a:t>
            </a:r>
            <a:r>
              <a:rPr lang="en-US" dirty="0" smtClean="0">
                <a:solidFill>
                  <a:schemeClr val="tx2"/>
                </a:solidFill>
              </a:rPr>
              <a:t> </a:t>
            </a:r>
            <a:r>
              <a:rPr lang="hi-IN" dirty="0" smtClean="0">
                <a:solidFill>
                  <a:schemeClr val="tx2"/>
                </a:solidFill>
              </a:rPr>
              <a:t>उनकी जिज्ञासा का समाधान करिये ।</a:t>
            </a:r>
            <a:endParaRPr lang="en-US" dirty="0" smtClean="0">
              <a:solidFill>
                <a:schemeClr val="tx2"/>
              </a:solidFill>
            </a:endParaRPr>
          </a:p>
          <a:p>
            <a:pPr>
              <a:lnSpc>
                <a:spcPct val="150000"/>
              </a:lnSpc>
            </a:pPr>
            <a:endParaRPr lang="en-US" sz="3800" b="1" u="sng" dirty="0">
              <a:solidFill>
                <a:schemeClr val="tx2"/>
              </a:solidFill>
            </a:endParaRPr>
          </a:p>
          <a:p>
            <a:pPr>
              <a:lnSpc>
                <a:spcPct val="150000"/>
              </a:lnSpc>
            </a:pPr>
            <a:r>
              <a:rPr lang="hi-IN" sz="3500" b="1" dirty="0" smtClean="0">
                <a:solidFill>
                  <a:srgbClr val="FF3300"/>
                </a:solidFill>
              </a:rPr>
              <a:t>सातवाँ कदम फॉलोअप:</a:t>
            </a:r>
            <a:r>
              <a:rPr lang="en-US" sz="3500" b="1" dirty="0" smtClean="0">
                <a:solidFill>
                  <a:srgbClr val="FF3300"/>
                </a:solidFill>
              </a:rPr>
              <a:t> </a:t>
            </a:r>
            <a:r>
              <a:rPr lang="hi-IN" dirty="0" smtClean="0">
                <a:solidFill>
                  <a:schemeClr val="tx2"/>
                </a:solidFill>
              </a:rPr>
              <a:t>फॉलोअप लीजिये अपनी टीम का, और फॉलो करो अपने सीनियर्स को।  </a:t>
            </a:r>
            <a:r>
              <a:rPr lang="hi-IN" dirty="0" smtClean="0"/>
              <a:t>  </a:t>
            </a:r>
          </a:p>
          <a:p>
            <a:pPr algn="ctr">
              <a:lnSpc>
                <a:spcPct val="150000"/>
              </a:lnSpc>
            </a:pPr>
            <a:r>
              <a:rPr lang="hi-IN" dirty="0" smtClean="0"/>
              <a:t/>
            </a:r>
            <a:br>
              <a:rPr lang="hi-IN" dirty="0" smtClean="0"/>
            </a:br>
            <a:r>
              <a:rPr lang="hi-IN" sz="3500" b="1" dirty="0" smtClean="0">
                <a:solidFill>
                  <a:srgbClr val="FF3300"/>
                </a:solidFill>
              </a:rPr>
              <a:t>"फॉलो करो और अप जाओ"</a:t>
            </a:r>
          </a:p>
          <a:p>
            <a:r>
              <a:rPr lang="hi-IN" dirty="0" smtClean="0"/>
              <a:t/>
            </a:r>
            <a:br>
              <a:rPr lang="hi-IN" dirty="0" smtClean="0"/>
            </a:br>
            <a:endParaRPr lang="en-IN" dirty="0"/>
          </a:p>
        </p:txBody>
      </p:sp>
      <p:sp>
        <p:nvSpPr>
          <p:cNvPr id="3" name="Rectangle 2"/>
          <p:cNvSpPr/>
          <p:nvPr/>
        </p:nvSpPr>
        <p:spPr>
          <a:xfrm>
            <a:off x="11308850"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१६</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5" name="Subtitle 2"/>
          <p:cNvSpPr>
            <a:spLocks noGrp="1"/>
          </p:cNvSpPr>
          <p:nvPr>
            <p:ph type="subTitle" idx="1"/>
          </p:nvPr>
        </p:nvSpPr>
        <p:spPr>
          <a:xfrm>
            <a:off x="684212" y="381000"/>
            <a:ext cx="10515600" cy="6019800"/>
          </a:xfrm>
        </p:spPr>
        <p:txBody>
          <a:bodyPr>
            <a:normAutofit fontScale="93571"/>
          </a:bodyPr>
          <a:lstStyle/>
          <a:p>
            <a:pPr algn="ctr">
              <a:lnSpc>
                <a:spcPct val="150000"/>
              </a:lnSpc>
            </a:pPr>
            <a:r>
              <a:rPr lang="hi-IN" sz="3600" b="1" dirty="0" smtClean="0">
                <a:solidFill>
                  <a:srgbClr val="FF0000"/>
                </a:solidFill>
              </a:rPr>
              <a:t>आपत्ति से निपटना </a:t>
            </a:r>
            <a:endParaRPr lang="en-US" sz="3600" b="1" dirty="0" smtClean="0">
              <a:solidFill>
                <a:srgbClr val="FF0000"/>
              </a:solidFill>
            </a:endParaRPr>
          </a:p>
          <a:p>
            <a:pPr algn="just">
              <a:lnSpc>
                <a:spcPct val="150000"/>
              </a:lnSpc>
            </a:pPr>
            <a:r>
              <a:rPr lang="hi-IN" sz="2300" dirty="0" smtClean="0">
                <a:solidFill>
                  <a:schemeClr val="tx2"/>
                </a:solidFill>
              </a:rPr>
              <a:t>प्रॉस्पेक्ट - </a:t>
            </a:r>
            <a:r>
              <a:rPr lang="hi-IN" sz="2300" dirty="0" smtClean="0">
                <a:solidFill>
                  <a:schemeClr val="tx2"/>
                </a:solidFill>
              </a:rPr>
              <a:t>मैं </a:t>
            </a:r>
            <a:r>
              <a:rPr lang="hi-IN" sz="2300" dirty="0" smtClean="0">
                <a:solidFill>
                  <a:schemeClr val="tx2"/>
                </a:solidFill>
              </a:rPr>
              <a:t>सोचूंगा और आपको बताऊंगा। मुझे कुछ दिन का समय </a:t>
            </a:r>
            <a:r>
              <a:rPr lang="hi-IN" sz="2300" dirty="0" smtClean="0">
                <a:solidFill>
                  <a:schemeClr val="tx2"/>
                </a:solidFill>
              </a:rPr>
              <a:t>दें</a:t>
            </a:r>
            <a:endParaRPr lang="en-US" sz="2300" dirty="0" smtClean="0">
              <a:solidFill>
                <a:schemeClr val="tx2"/>
              </a:solidFill>
            </a:endParaRPr>
          </a:p>
          <a:p>
            <a:pPr algn="just">
              <a:lnSpc>
                <a:spcPct val="150000"/>
              </a:lnSpc>
            </a:pPr>
            <a:r>
              <a:rPr lang="hi-IN" sz="2300" b="1" dirty="0" smtClean="0">
                <a:solidFill>
                  <a:schemeClr val="tx2"/>
                </a:solidFill>
              </a:rPr>
              <a:t>आप - </a:t>
            </a:r>
            <a:r>
              <a:rPr lang="hi-IN" sz="2300" dirty="0" smtClean="0">
                <a:solidFill>
                  <a:schemeClr val="tx2"/>
                </a:solidFill>
              </a:rPr>
              <a:t>क्या </a:t>
            </a:r>
            <a:r>
              <a:rPr lang="hi-IN" sz="2300" dirty="0" smtClean="0">
                <a:solidFill>
                  <a:schemeClr val="tx2"/>
                </a:solidFill>
              </a:rPr>
              <a:t>सोचेंगे? </a:t>
            </a:r>
            <a:endParaRPr lang="en-US" sz="2300" dirty="0" smtClean="0">
              <a:solidFill>
                <a:schemeClr val="tx2"/>
              </a:solidFill>
            </a:endParaRPr>
          </a:p>
          <a:p>
            <a:pPr algn="just">
              <a:lnSpc>
                <a:spcPct val="150000"/>
              </a:lnSpc>
            </a:pPr>
            <a:r>
              <a:rPr lang="hi-IN" sz="2300" dirty="0" smtClean="0">
                <a:solidFill>
                  <a:schemeClr val="tx2"/>
                </a:solidFill>
              </a:rPr>
              <a:t>प्रॉस्पेक्ट - यहीं की करना हे की नही  </a:t>
            </a:r>
            <a:endParaRPr lang="en-US" sz="2300" dirty="0" smtClean="0">
              <a:solidFill>
                <a:schemeClr val="tx2"/>
              </a:solidFill>
            </a:endParaRPr>
          </a:p>
          <a:p>
            <a:pPr algn="just">
              <a:lnSpc>
                <a:spcPct val="150000"/>
              </a:lnSpc>
            </a:pPr>
            <a:r>
              <a:rPr lang="hi-IN" sz="2300" b="1" dirty="0" smtClean="0">
                <a:solidFill>
                  <a:schemeClr val="tx2"/>
                </a:solidFill>
              </a:rPr>
              <a:t>आप - </a:t>
            </a:r>
            <a:r>
              <a:rPr lang="hi-IN" sz="2300" dirty="0" smtClean="0">
                <a:solidFill>
                  <a:schemeClr val="tx2"/>
                </a:solidFill>
              </a:rPr>
              <a:t>जब </a:t>
            </a:r>
            <a:r>
              <a:rPr lang="hi-IN" sz="2300" dirty="0" smtClean="0">
                <a:solidFill>
                  <a:schemeClr val="tx2"/>
                </a:solidFill>
              </a:rPr>
              <a:t>आप सोचेंगे तो कुछ सवाल होंगे, जिनके जवाब आपके पास नही होंगे | आप अपने कुछ दोस्तों और रिस्तेदारो से पूछेंगे | उनकी सलाह  अलग होगी चूंकि फैक्ट्स उनको पता नही होंगे | ये कुछ ऐसा ही होता है जैसे सचिन तेंदुलकर से एक्टिंग की बेस्ट नॉलेज लेना या शाहरुख़ खान से क्रिकेट की बेस्ट नॉलेज लेना | जबकि दोनों अपनी अपबि फील्ड में बेस्ट है पर यह गलत हो </a:t>
            </a:r>
            <a:r>
              <a:rPr lang="hi-IN" sz="2300" dirty="0" smtClean="0">
                <a:solidFill>
                  <a:schemeClr val="tx2"/>
                </a:solidFill>
              </a:rPr>
              <a:t>जायेगा| </a:t>
            </a:r>
            <a:endParaRPr lang="hi-IN" sz="2300" dirty="0" smtClean="0">
              <a:solidFill>
                <a:schemeClr val="tx2"/>
              </a:solidFill>
            </a:endParaRPr>
          </a:p>
          <a:p>
            <a:pPr algn="just">
              <a:lnSpc>
                <a:spcPct val="150000"/>
              </a:lnSpc>
            </a:pPr>
            <a:r>
              <a:rPr lang="hi-IN" sz="2300" dirty="0" smtClean="0">
                <a:solidFill>
                  <a:schemeClr val="tx2"/>
                </a:solidFill>
              </a:rPr>
              <a:t>कैसा रहे की बाद में आप और हम उन्ही लोगो से बात </a:t>
            </a:r>
            <a:r>
              <a:rPr lang="hi-IN" sz="2300" dirty="0" smtClean="0">
                <a:solidFill>
                  <a:schemeClr val="tx2"/>
                </a:solidFill>
              </a:rPr>
              <a:t>करे, </a:t>
            </a:r>
            <a:r>
              <a:rPr lang="hi-IN" sz="2300" dirty="0" smtClean="0">
                <a:solidFill>
                  <a:schemeClr val="tx2"/>
                </a:solidFill>
              </a:rPr>
              <a:t>और महीने का आप ७० -८००००  कमाने की तैयारी करे | इसमें हम आपकी पूरी हेल्प </a:t>
            </a:r>
            <a:r>
              <a:rPr lang="hi-IN" sz="2300" dirty="0" smtClean="0">
                <a:solidFill>
                  <a:schemeClr val="tx2"/>
                </a:solidFill>
              </a:rPr>
              <a:t>करेंगे|</a:t>
            </a:r>
            <a:endParaRPr lang="en-US" sz="2300" dirty="0" smtClean="0">
              <a:solidFill>
                <a:schemeClr val="tx2"/>
              </a:solidFill>
            </a:endParaRPr>
          </a:p>
          <a:p>
            <a:pPr algn="just">
              <a:lnSpc>
                <a:spcPct val="150000"/>
              </a:lnSpc>
            </a:pPr>
            <a:endParaRPr lang="en-IN" dirty="0"/>
          </a:p>
        </p:txBody>
      </p:sp>
      <p:sp>
        <p:nvSpPr>
          <p:cNvPr id="3" name="Rectangle 2"/>
          <p:cNvSpPr/>
          <p:nvPr/>
        </p:nvSpPr>
        <p:spPr>
          <a:xfrm>
            <a:off x="11308850"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१७</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7"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8"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9"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10"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5" name="Subtitle 2"/>
          <p:cNvSpPr>
            <a:spLocks noGrp="1"/>
          </p:cNvSpPr>
          <p:nvPr>
            <p:ph type="subTitle" idx="1"/>
          </p:nvPr>
        </p:nvSpPr>
        <p:spPr>
          <a:xfrm>
            <a:off x="608012" y="381000"/>
            <a:ext cx="10515600" cy="6019800"/>
          </a:xfrm>
        </p:spPr>
        <p:txBody>
          <a:bodyPr>
            <a:normAutofit fontScale="93571"/>
          </a:bodyPr>
          <a:lstStyle/>
          <a:p>
            <a:pPr algn="ctr">
              <a:lnSpc>
                <a:spcPct val="150000"/>
              </a:lnSpc>
            </a:pPr>
            <a:r>
              <a:rPr lang="hi-IN" sz="2400" b="1" dirty="0" smtClean="0">
                <a:solidFill>
                  <a:srgbClr val="FF0000"/>
                </a:solidFill>
              </a:rPr>
              <a:t>आपत्ति से निपटना </a:t>
            </a:r>
            <a:endParaRPr lang="en-US" sz="2400" b="1" dirty="0" smtClean="0">
              <a:solidFill>
                <a:srgbClr val="FF0000"/>
              </a:solidFill>
            </a:endParaRPr>
          </a:p>
          <a:p>
            <a:pPr algn="just">
              <a:lnSpc>
                <a:spcPct val="150000"/>
              </a:lnSpc>
            </a:pPr>
            <a:r>
              <a:rPr lang="hi-IN" sz="1800" dirty="0" smtClean="0">
                <a:solidFill>
                  <a:schemeClr val="tx2"/>
                </a:solidFill>
              </a:rPr>
              <a:t>डिसिशन लेने लायक फैक्ट्स जानने के लिए आपको एक बहुत ही बढ़िया प्रोग्राम में </a:t>
            </a:r>
            <a:r>
              <a:rPr lang="en-US" sz="1800" dirty="0" smtClean="0">
                <a:solidFill>
                  <a:schemeClr val="tx2"/>
                </a:solidFill>
              </a:rPr>
              <a:t>invite </a:t>
            </a:r>
            <a:r>
              <a:rPr lang="hi-IN" sz="1800" dirty="0" smtClean="0">
                <a:solidFill>
                  <a:schemeClr val="tx2"/>
                </a:solidFill>
              </a:rPr>
              <a:t>करता </a:t>
            </a:r>
            <a:r>
              <a:rPr lang="hi-IN" sz="1800" dirty="0" smtClean="0">
                <a:solidFill>
                  <a:schemeClr val="tx2"/>
                </a:solidFill>
              </a:rPr>
              <a:t>हूँ| </a:t>
            </a:r>
            <a:r>
              <a:rPr lang="hi-IN" sz="1800" dirty="0" smtClean="0">
                <a:solidFill>
                  <a:schemeClr val="tx2"/>
                </a:solidFill>
              </a:rPr>
              <a:t>सेमिनार बहुत अच्छा प्रोग्राम है और फैक्ट्स जाने के बाद आप डिसिशन के </a:t>
            </a:r>
            <a:r>
              <a:rPr lang="hi-IN" sz="1800" dirty="0" smtClean="0">
                <a:solidFill>
                  <a:schemeClr val="tx2"/>
                </a:solidFill>
              </a:rPr>
              <a:t>पाएंगे| </a:t>
            </a:r>
            <a:endParaRPr lang="en-US" sz="1800" dirty="0" smtClean="0">
              <a:solidFill>
                <a:schemeClr val="tx2"/>
              </a:solidFill>
            </a:endParaRPr>
          </a:p>
          <a:p>
            <a:pPr algn="just">
              <a:lnSpc>
                <a:spcPct val="150000"/>
              </a:lnSpc>
            </a:pPr>
            <a:endParaRPr lang="hi-IN" sz="1800" dirty="0" smtClean="0">
              <a:solidFill>
                <a:schemeClr val="tx2"/>
              </a:solidFill>
            </a:endParaRPr>
          </a:p>
          <a:p>
            <a:pPr algn="just">
              <a:lnSpc>
                <a:spcPct val="150000"/>
              </a:lnSpc>
            </a:pPr>
            <a:r>
              <a:rPr lang="hi-IN" sz="1800" dirty="0" smtClean="0">
                <a:solidFill>
                  <a:schemeClr val="tx2"/>
                </a:solidFill>
              </a:rPr>
              <a:t>यह काम बिलकुल ड्राइविंग सिखने की तरह नहीं है जो की सारी  स्किल  आपको आनी चाहिए बल्कि यह कीर्तन में सत्संग में बैठने जैसा है, कुछ काम आप करेंगे और कुछ टीम करेगी, इस तरह आपका बिज़नेस बढ़ता </a:t>
            </a:r>
            <a:r>
              <a:rPr lang="hi-IN" sz="1800" dirty="0" smtClean="0">
                <a:solidFill>
                  <a:schemeClr val="tx2"/>
                </a:solidFill>
              </a:rPr>
              <a:t>है| </a:t>
            </a:r>
            <a:endParaRPr lang="en-US" sz="1800" dirty="0" smtClean="0">
              <a:solidFill>
                <a:schemeClr val="tx2"/>
              </a:solidFill>
            </a:endParaRPr>
          </a:p>
          <a:p>
            <a:pPr algn="just">
              <a:lnSpc>
                <a:spcPct val="150000"/>
              </a:lnSpc>
            </a:pPr>
            <a:endParaRPr lang="hi-IN" sz="1800" dirty="0" smtClean="0">
              <a:solidFill>
                <a:schemeClr val="tx2"/>
              </a:solidFill>
            </a:endParaRPr>
          </a:p>
          <a:p>
            <a:pPr algn="just">
              <a:lnSpc>
                <a:spcPct val="150000"/>
              </a:lnSpc>
            </a:pPr>
            <a:r>
              <a:rPr lang="hi-IN" sz="1800" dirty="0" smtClean="0">
                <a:solidFill>
                  <a:schemeClr val="tx2"/>
                </a:solidFill>
              </a:rPr>
              <a:t>चलिए जो काम फ्री में हो रहा है वह तो करवा ले, बिज़नेस के डिसिशन आप बाद में ले सकते है | मैं हूँ आपके </a:t>
            </a:r>
            <a:r>
              <a:rPr lang="hi-IN" sz="1800" dirty="0" smtClean="0">
                <a:solidFill>
                  <a:schemeClr val="tx2"/>
                </a:solidFill>
              </a:rPr>
              <a:t>साथ|  </a:t>
            </a:r>
            <a:r>
              <a:rPr lang="hi-IN" sz="1800" dirty="0" smtClean="0">
                <a:solidFill>
                  <a:schemeClr val="tx2"/>
                </a:solidFill>
              </a:rPr>
              <a:t>चलिए शुरू करते है फॉर्म भर लेते है </a:t>
            </a:r>
          </a:p>
          <a:p>
            <a:pPr algn="just">
              <a:lnSpc>
                <a:spcPct val="150000"/>
              </a:lnSpc>
            </a:pPr>
            <a:endParaRPr lang="hi-IN" sz="1800" dirty="0" smtClean="0">
              <a:solidFill>
                <a:schemeClr val="tx2"/>
              </a:solidFill>
            </a:endParaRPr>
          </a:p>
          <a:p>
            <a:pPr algn="just">
              <a:lnSpc>
                <a:spcPct val="150000"/>
              </a:lnSpc>
            </a:pPr>
            <a:r>
              <a:rPr lang="hi-IN" sz="1800" dirty="0" smtClean="0">
                <a:solidFill>
                  <a:schemeClr val="tx2"/>
                </a:solidFill>
              </a:rPr>
              <a:t>फिर भी अगर बोले </a:t>
            </a:r>
            <a:r>
              <a:rPr lang="hi-IN" sz="1800" dirty="0" smtClean="0">
                <a:solidFill>
                  <a:schemeClr val="tx2"/>
                </a:solidFill>
              </a:rPr>
              <a:t>प्रॉस्पेक्ट </a:t>
            </a:r>
            <a:r>
              <a:rPr lang="hi-IN" sz="1800" dirty="0" smtClean="0">
                <a:solidFill>
                  <a:schemeClr val="tx2"/>
                </a:solidFill>
              </a:rPr>
              <a:t>की पति या पत्नी से बात करके बताऊंगा तो बोले की कैसा रहेगा की हम उन्हें प्रोडक्ट्स डेमो करके दिखाए ताकि वो सही डिसिशन ले | उसके  न हो तो कोई बात </a:t>
            </a:r>
            <a:r>
              <a:rPr lang="hi-IN" sz="1800" dirty="0" smtClean="0">
                <a:solidFill>
                  <a:schemeClr val="tx2"/>
                </a:solidFill>
              </a:rPr>
              <a:t>नहीं| </a:t>
            </a:r>
            <a:r>
              <a:rPr lang="hi-IN" sz="1800" dirty="0" smtClean="0">
                <a:solidFill>
                  <a:schemeClr val="tx2"/>
                </a:solidFill>
              </a:rPr>
              <a:t>हम दोस्त रहेंगे | कैटेलॉग दे, मीटिंग का टाइम फिक्स करे और गले या हाथ मिलकर विदा </a:t>
            </a:r>
            <a:r>
              <a:rPr lang="hi-IN" sz="1800" dirty="0" smtClean="0">
                <a:solidFill>
                  <a:schemeClr val="tx2"/>
                </a:solidFill>
              </a:rPr>
              <a:t>करे</a:t>
            </a:r>
            <a:r>
              <a:rPr lang="en-US" sz="1800" dirty="0" smtClean="0">
                <a:solidFill>
                  <a:schemeClr val="tx2"/>
                </a:solidFill>
              </a:rPr>
              <a:t> |</a:t>
            </a:r>
            <a:endParaRPr lang="en-IN" sz="1800" dirty="0"/>
          </a:p>
        </p:txBody>
      </p:sp>
      <p:sp>
        <p:nvSpPr>
          <p:cNvPr id="3" name="Rectangle 2"/>
          <p:cNvSpPr/>
          <p:nvPr/>
        </p:nvSpPr>
        <p:spPr>
          <a:xfrm>
            <a:off x="11308850"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१८</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48587" name="Text Placeholder 2"/>
          <p:cNvSpPr>
            <a:spLocks noGrp="1"/>
          </p:cNvSpPr>
          <p:nvPr>
            <p:ph type="body" idx="1"/>
          </p:nvPr>
        </p:nvSpPr>
        <p:spPr>
          <a:xfrm>
            <a:off x="684212" y="1447800"/>
            <a:ext cx="10439400" cy="4267200"/>
          </a:xfrm>
        </p:spPr>
        <p:txBody>
          <a:bodyPr>
            <a:noAutofit/>
          </a:bodyPr>
          <a:lstStyle/>
          <a:p>
            <a:pPr algn="ctr">
              <a:lnSpc>
                <a:spcPct val="120000"/>
              </a:lnSpc>
            </a:pPr>
            <a:r>
              <a:rPr lang="hi-IN" sz="2400" b="1" dirty="0" smtClean="0">
                <a:solidFill>
                  <a:srgbClr val="FF3300"/>
                </a:solidFill>
                <a:latin typeface="Algerian" pitchFamily="82" charset="0"/>
              </a:rPr>
              <a:t>शुरुवात कैसे की जाये</a:t>
            </a:r>
            <a:r>
              <a:rPr lang="hi-IN" sz="2400" b="1" dirty="0" smtClean="0">
                <a:solidFill>
                  <a:srgbClr val="FF3300"/>
                </a:solidFill>
                <a:latin typeface="Algerian" pitchFamily="82" charset="0"/>
              </a:rPr>
              <a:t>?</a:t>
            </a:r>
            <a:r>
              <a:rPr lang="en-US" sz="2400" b="1" dirty="0" smtClean="0">
                <a:solidFill>
                  <a:srgbClr val="FF3300"/>
                </a:solidFill>
                <a:latin typeface="Algerian" pitchFamily="82" charset="0"/>
              </a:rPr>
              <a:t> </a:t>
            </a:r>
            <a:r>
              <a:rPr lang="hi-IN" sz="2400" b="1" dirty="0" smtClean="0">
                <a:solidFill>
                  <a:srgbClr val="FF3300"/>
                </a:solidFill>
                <a:latin typeface="Algerian" pitchFamily="82" charset="0"/>
              </a:rPr>
              <a:t>शुरुवात </a:t>
            </a:r>
            <a:r>
              <a:rPr lang="hi-IN" sz="2400" b="1" dirty="0" smtClean="0">
                <a:solidFill>
                  <a:srgbClr val="FF3300"/>
                </a:solidFill>
                <a:latin typeface="Algerian" pitchFamily="82" charset="0"/>
              </a:rPr>
              <a:t>कब की </a:t>
            </a:r>
            <a:r>
              <a:rPr lang="hi-IN" sz="2400" b="1" dirty="0" smtClean="0">
                <a:solidFill>
                  <a:srgbClr val="FF3300"/>
                </a:solidFill>
                <a:latin typeface="Algerian" pitchFamily="82" charset="0"/>
              </a:rPr>
              <a:t>जाये?</a:t>
            </a:r>
            <a:r>
              <a:rPr lang="en-US" sz="2400" b="1" dirty="0" smtClean="0">
                <a:solidFill>
                  <a:srgbClr val="FF3300"/>
                </a:solidFill>
                <a:latin typeface="Algerian" pitchFamily="82" charset="0"/>
              </a:rPr>
              <a:t> </a:t>
            </a:r>
            <a:r>
              <a:rPr lang="hi-IN" sz="2400" b="1" dirty="0" smtClean="0">
                <a:solidFill>
                  <a:srgbClr val="FF3300"/>
                </a:solidFill>
                <a:latin typeface="Algerian" pitchFamily="82" charset="0"/>
              </a:rPr>
              <a:t>शुरुवात </a:t>
            </a:r>
            <a:r>
              <a:rPr lang="hi-IN" sz="2400" b="1" dirty="0" smtClean="0">
                <a:solidFill>
                  <a:srgbClr val="FF3300"/>
                </a:solidFill>
                <a:latin typeface="Algerian" pitchFamily="82" charset="0"/>
              </a:rPr>
              <a:t>किसके साथ की जाये</a:t>
            </a:r>
            <a:r>
              <a:rPr lang="hi-IN" sz="2400" b="1" dirty="0" smtClean="0">
                <a:solidFill>
                  <a:srgbClr val="FF3300"/>
                </a:solidFill>
                <a:latin typeface="Algerian" pitchFamily="82" charset="0"/>
              </a:rPr>
              <a:t>?</a:t>
            </a:r>
            <a:endParaRPr lang="en-US" sz="2400" b="1" dirty="0" smtClean="0">
              <a:solidFill>
                <a:srgbClr val="FF3300"/>
              </a:solidFill>
              <a:latin typeface="Algerian" pitchFamily="82" charset="0"/>
            </a:endParaRPr>
          </a:p>
          <a:p>
            <a:pPr algn="ctr">
              <a:lnSpc>
                <a:spcPct val="120000"/>
              </a:lnSpc>
            </a:pPr>
            <a:endParaRPr lang="en-US" sz="2400" b="1" dirty="0" smtClean="0">
              <a:solidFill>
                <a:srgbClr val="FF3300"/>
              </a:solidFill>
              <a:latin typeface="Algerian" pitchFamily="82" charset="0"/>
            </a:endParaRPr>
          </a:p>
          <a:p>
            <a:pPr>
              <a:lnSpc>
                <a:spcPct val="120000"/>
              </a:lnSpc>
            </a:pPr>
            <a:r>
              <a:rPr lang="hi-IN" sz="2400" dirty="0" smtClean="0">
                <a:solidFill>
                  <a:schemeClr val="tx2"/>
                </a:solidFill>
              </a:rPr>
              <a:t>वेस्टीज </a:t>
            </a:r>
            <a:r>
              <a:rPr lang="hi-IN" sz="2400" dirty="0" smtClean="0">
                <a:solidFill>
                  <a:schemeClr val="tx2"/>
                </a:solidFill>
              </a:rPr>
              <a:t>में शुरुवात कभी भी,कही भी,और किसी के भी साथ की जा सकती है जो वेस्टीज के प्रोडक्ट्स इस्तेमाल की क्षमता रखता हो या इस अवसर में आप का सहयोगी बनना चाहता हो।</a:t>
            </a:r>
            <a:endParaRPr lang="en-US" sz="2400" dirty="0" smtClean="0">
              <a:solidFill>
                <a:schemeClr val="tx2"/>
              </a:solidFill>
            </a:endParaRPr>
          </a:p>
          <a:p>
            <a:pPr>
              <a:lnSpc>
                <a:spcPct val="120000"/>
              </a:lnSpc>
            </a:pPr>
            <a:r>
              <a:rPr lang="hi-IN" sz="2400" dirty="0" smtClean="0">
                <a:solidFill>
                  <a:schemeClr val="tx2"/>
                </a:solidFill>
              </a:rPr>
              <a:t>  </a:t>
            </a:r>
          </a:p>
          <a:p>
            <a:pPr>
              <a:lnSpc>
                <a:spcPct val="120000"/>
              </a:lnSpc>
            </a:pPr>
            <a:r>
              <a:rPr lang="hi-IN" sz="2400" dirty="0" smtClean="0">
                <a:solidFill>
                  <a:schemeClr val="tx2"/>
                </a:solidFill>
              </a:rPr>
              <a:t>इसकी शुरुवात तब करनी चाहिए जब हम इस बात की जानकारी हासिल कर लें की इसकी शुरुवात कैसे की जाये। </a:t>
            </a:r>
            <a:r>
              <a:rPr lang="hi-IN" sz="2400" dirty="0" smtClean="0"/>
              <a:t> </a:t>
            </a:r>
            <a:r>
              <a:rPr lang="hi-IN" sz="2400" dirty="0" smtClean="0">
                <a:solidFill>
                  <a:srgbClr val="002060"/>
                </a:solidFill>
                <a:latin typeface="Algerian" pitchFamily="82" charset="0"/>
              </a:rPr>
              <a:t>  </a:t>
            </a:r>
          </a:p>
        </p:txBody>
      </p:sp>
      <p:sp>
        <p:nvSpPr>
          <p:cNvPr id="3" name="Rectangle 2"/>
          <p:cNvSpPr/>
          <p:nvPr/>
        </p:nvSpPr>
        <p:spPr>
          <a:xfrm>
            <a:off x="11489191" y="2967335"/>
            <a:ext cx="545342" cy="923330"/>
          </a:xfrm>
          <a:prstGeom prst="rect">
            <a:avLst/>
          </a:prstGeom>
          <a:noFill/>
        </p:spPr>
        <p:txBody>
          <a:bodyPr wrap="none" lIns="91440" tIns="45720" rIns="91440" bIns="45720">
            <a:spAutoFit/>
          </a:bodyPr>
          <a:lstStyle/>
          <a:p>
            <a:pPr algn="ctr"/>
            <a:r>
              <a:rPr lang="hi-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4" cstate="print"/>
          <a:srcRect/>
          <a:stretch>
            <a:fillRect/>
          </a:stretch>
        </p:blipFill>
        <p:spPr bwMode="auto">
          <a:xfrm>
            <a:off x="150812" y="6019800"/>
            <a:ext cx="685800" cy="685800"/>
          </a:xfrm>
          <a:prstGeom prst="rect">
            <a:avLst/>
          </a:prstGeom>
          <a:noFill/>
        </p:spPr>
      </p:pic>
      <p:pic>
        <p:nvPicPr>
          <p:cNvPr id="5"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6" name="Picture 3" descr="D:\IT ADMIN\DIGITAL MARKETING\FB\QR Codes\VOnlineTeamQR01.png"/>
          <p:cNvPicPr>
            <a:picLocks noChangeAspect="1" noChangeArrowheads="1"/>
          </p:cNvPicPr>
          <p:nvPr/>
        </p:nvPicPr>
        <p:blipFill>
          <a:blip r:embed="rId6" cstate="print"/>
          <a:srcRect/>
          <a:stretch>
            <a:fillRect/>
          </a:stretch>
        </p:blipFill>
        <p:spPr bwMode="auto">
          <a:xfrm>
            <a:off x="0" y="0"/>
            <a:ext cx="608012" cy="608012"/>
          </a:xfrm>
          <a:prstGeom prst="rect">
            <a:avLst/>
          </a:prstGeom>
          <a:noFill/>
        </p:spPr>
      </p:pic>
      <p:pic>
        <p:nvPicPr>
          <p:cNvPr id="3074" name="Picture 2" descr="D:\IT ADMIN\DIGITAL MARKETING\FB\votgoogle.png"/>
          <p:cNvPicPr>
            <a:picLocks noChangeAspect="1" noChangeArrowheads="1"/>
          </p:cNvPicPr>
          <p:nvPr/>
        </p:nvPicPr>
        <p:blipFill>
          <a:blip r:embed="rId7" cstate="print"/>
          <a:srcRect/>
          <a:stretch>
            <a:fillRect/>
          </a:stretch>
        </p:blipFill>
        <p:spPr bwMode="auto">
          <a:xfrm>
            <a:off x="4265612" y="6324600"/>
            <a:ext cx="3200400" cy="535823"/>
          </a:xfrm>
          <a:prstGeom prst="rect">
            <a:avLst/>
          </a:prstGeom>
          <a:noFill/>
        </p:spPr>
      </p:pic>
      <p:pic>
        <p:nvPicPr>
          <p:cNvPr id="8" name="Picture 2" descr="C:\Users\User\Downloads\—Pngtree—design writing join our team_5502560.png"/>
          <p:cNvPicPr>
            <a:picLocks noChangeAspect="1" noChangeArrowheads="1"/>
          </p:cNvPicPr>
          <p:nvPr/>
        </p:nvPicPr>
        <p:blipFill>
          <a:blip r:embed="rId8"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606" name="Text Placeholder 2"/>
          <p:cNvSpPr>
            <a:spLocks noGrp="1"/>
          </p:cNvSpPr>
          <p:nvPr>
            <p:ph type="body" idx="1"/>
          </p:nvPr>
        </p:nvSpPr>
        <p:spPr>
          <a:xfrm>
            <a:off x="608012" y="1219200"/>
            <a:ext cx="10515600" cy="3811587"/>
          </a:xfrm>
        </p:spPr>
        <p:txBody>
          <a:bodyPr>
            <a:normAutofit fontScale="89286" lnSpcReduction="20000"/>
          </a:bodyPr>
          <a:lstStyle/>
          <a:p>
            <a:pPr>
              <a:lnSpc>
                <a:spcPct val="150000"/>
              </a:lnSpc>
            </a:pPr>
            <a:r>
              <a:rPr lang="en-US" b="1" dirty="0" smtClean="0">
                <a:solidFill>
                  <a:srgbClr val="C00000"/>
                </a:solidFill>
              </a:rPr>
              <a:t>“</a:t>
            </a:r>
            <a:r>
              <a:rPr lang="hi-IN" b="1" i="1" dirty="0" smtClean="0">
                <a:solidFill>
                  <a:srgbClr val="C00000"/>
                </a:solidFill>
              </a:rPr>
              <a:t>आप सब वेस्टीज में अपार सफलता प्राप्त करे और अपने हर सपनो को पूरा करे इसी शुभकामना के साथ</a:t>
            </a:r>
            <a:r>
              <a:rPr lang="en-US" b="1" i="1" dirty="0" smtClean="0">
                <a:solidFill>
                  <a:srgbClr val="C00000"/>
                </a:solidFill>
              </a:rPr>
              <a:t> </a:t>
            </a:r>
            <a:r>
              <a:rPr lang="en-US" b="1" dirty="0" smtClean="0">
                <a:solidFill>
                  <a:srgbClr val="C00000"/>
                </a:solidFill>
              </a:rPr>
              <a:t>”</a:t>
            </a:r>
            <a:endParaRPr lang="hi-IN" b="1" dirty="0" smtClean="0">
              <a:solidFill>
                <a:srgbClr val="C00000"/>
              </a:solidFill>
            </a:endParaRPr>
          </a:p>
          <a:p>
            <a:pPr>
              <a:lnSpc>
                <a:spcPct val="150000"/>
              </a:lnSpc>
            </a:pPr>
            <a:r>
              <a:rPr lang="hi-IN" dirty="0" smtClean="0"/>
              <a:t/>
            </a:r>
            <a:br>
              <a:rPr lang="hi-IN" dirty="0" smtClean="0"/>
            </a:br>
            <a:r>
              <a:rPr lang="hi-IN" dirty="0" smtClean="0"/>
              <a:t>धन्यवाद </a:t>
            </a:r>
            <a:endParaRPr lang="en-US" dirty="0" smtClean="0"/>
          </a:p>
          <a:p>
            <a:pPr>
              <a:lnSpc>
                <a:spcPct val="150000"/>
              </a:lnSpc>
            </a:pPr>
            <a:endParaRPr lang="hi-IN" dirty="0" smtClean="0"/>
          </a:p>
          <a:p>
            <a:pPr>
              <a:lnSpc>
                <a:spcPct val="120000"/>
              </a:lnSpc>
            </a:pPr>
            <a:r>
              <a:rPr lang="hi-IN" b="1" dirty="0" smtClean="0"/>
              <a:t>बप्पी दासगुप्ता </a:t>
            </a:r>
            <a:endParaRPr lang="en-US" b="1" dirty="0" smtClean="0"/>
          </a:p>
          <a:p>
            <a:pPr>
              <a:lnSpc>
                <a:spcPct val="120000"/>
              </a:lnSpc>
            </a:pPr>
            <a:r>
              <a:rPr lang="hi-IN" dirty="0" smtClean="0"/>
              <a:t>वेस्टीज </a:t>
            </a:r>
            <a:r>
              <a:rPr lang="hi-IN" dirty="0" smtClean="0"/>
              <a:t>ऑनलाइन टीम </a:t>
            </a:r>
            <a:endParaRPr lang="en-US" dirty="0" smtClean="0"/>
          </a:p>
          <a:p>
            <a:pPr>
              <a:lnSpc>
                <a:spcPct val="120000"/>
              </a:lnSpc>
            </a:pPr>
            <a:r>
              <a:rPr lang="hi-IN" b="1" dirty="0" smtClean="0"/>
              <a:t>वेस्टीज मार्केटिंग प्राइवेट लिमिटेड </a:t>
            </a:r>
            <a:endParaRPr lang="en-IN" b="1" dirty="0"/>
          </a:p>
        </p:txBody>
      </p:sp>
      <p:sp>
        <p:nvSpPr>
          <p:cNvPr id="3" name="Rectangle 2"/>
          <p:cNvSpPr/>
          <p:nvPr/>
        </p:nvSpPr>
        <p:spPr>
          <a:xfrm>
            <a:off x="11308850" y="2967335"/>
            <a:ext cx="906017"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१९</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2051"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8" name="Picture 3" descr="D:\IT ADMIN\DIGITAL MARKETING\FB\QR Codes\VOnlineTeamQR01.png"/>
          <p:cNvPicPr>
            <a:picLocks noChangeAspect="1" noChangeArrowheads="1"/>
          </p:cNvPicPr>
          <p:nvPr/>
        </p:nvPicPr>
        <p:blipFill>
          <a:blip r:embed="rId4" cstate="print"/>
          <a:srcRect/>
          <a:stretch>
            <a:fillRect/>
          </a:stretch>
        </p:blipFill>
        <p:spPr bwMode="auto">
          <a:xfrm>
            <a:off x="8837612" y="4419600"/>
            <a:ext cx="2055812" cy="2055812"/>
          </a:xfrm>
          <a:prstGeom prst="rect">
            <a:avLst/>
          </a:prstGeom>
          <a:noFill/>
        </p:spPr>
      </p:pic>
      <p:pic>
        <p:nvPicPr>
          <p:cNvPr id="9"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10"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11"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9005018" y="3047999"/>
            <a:ext cx="1718541" cy="1718541"/>
          </a:xfrm>
          <a:prstGeom prst="rect">
            <a:avLst/>
          </a:prstGeom>
          <a:noFill/>
        </p:spPr>
      </p:pic>
      <p:pic>
        <p:nvPicPr>
          <p:cNvPr id="12" name="Picture 2" descr="C:\Users\User\Downloads\—Pngtree—design writing join our team_5502560.png"/>
          <p:cNvPicPr>
            <a:picLocks noChangeAspect="1" noChangeArrowheads="1"/>
          </p:cNvPicPr>
          <p:nvPr/>
        </p:nvPicPr>
        <p:blipFill>
          <a:blip r:embed="rId8"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1" name="Text Placeholder 4"/>
          <p:cNvSpPr>
            <a:spLocks noGrp="1"/>
          </p:cNvSpPr>
          <p:nvPr>
            <p:ph type="ctrTitle"/>
          </p:nvPr>
        </p:nvSpPr>
        <p:spPr>
          <a:xfrm>
            <a:off x="760412" y="381000"/>
            <a:ext cx="10400506" cy="5867400"/>
          </a:xfrm>
        </p:spPr>
        <p:txBody>
          <a:bodyPr>
            <a:normAutofit/>
          </a:bodyPr>
          <a:lstStyle/>
          <a:p>
            <a:pPr algn="ctr"/>
            <a:endParaRPr lang="en-US" sz="2000" u="sng" dirty="0" smtClean="0"/>
          </a:p>
          <a:p>
            <a:pPr algn="ctr">
              <a:lnSpc>
                <a:spcPct val="100000"/>
              </a:lnSpc>
            </a:pPr>
            <a:r>
              <a:rPr lang="hi-IN" sz="2800" b="1" dirty="0" smtClean="0">
                <a:solidFill>
                  <a:srgbClr val="FF3300"/>
                </a:solidFill>
              </a:rPr>
              <a:t>कम समय में ज्यादा सफलता  के लिए वेस्टीज सिस्टम को फॉलो करिये </a:t>
            </a:r>
            <a:r>
              <a:rPr lang="hi-IN" sz="2400" dirty="0" smtClean="0"/>
              <a:t/>
            </a:r>
            <a:br>
              <a:rPr lang="hi-IN" sz="2400" dirty="0" smtClean="0"/>
            </a:br>
            <a:r>
              <a:rPr lang="hi-IN" sz="2400" dirty="0" smtClean="0"/>
              <a:t/>
            </a:r>
            <a:br>
              <a:rPr lang="hi-IN" sz="2400" dirty="0" smtClean="0"/>
            </a:br>
            <a:r>
              <a:rPr lang="hi-IN" sz="2400" dirty="0" smtClean="0">
                <a:solidFill>
                  <a:schemeClr val="tx2"/>
                </a:solidFill>
              </a:rPr>
              <a:t>सिस्टम ऐसा होना चाहिए जो सब के लिए सामान हो एवं जिसे आसानी से अपनाया जा सके। </a:t>
            </a:r>
            <a:r>
              <a:rPr lang="en-US" sz="2400" dirty="0" smtClean="0">
                <a:solidFill>
                  <a:schemeClr val="tx2"/>
                </a:solidFill>
              </a:rPr>
              <a:t/>
            </a:r>
            <a:br>
              <a:rPr lang="en-US" sz="2400" dirty="0" smtClean="0">
                <a:solidFill>
                  <a:schemeClr val="tx2"/>
                </a:solidFill>
              </a:rPr>
            </a:br>
            <a:endParaRPr lang="hi-IN" sz="2000" b="0" dirty="0" smtClean="0">
              <a:solidFill>
                <a:schemeClr val="tx2"/>
              </a:solidFill>
            </a:endParaRPr>
          </a:p>
          <a:p>
            <a:pPr marL="457200" indent="-457200">
              <a:lnSpc>
                <a:spcPct val="100000"/>
              </a:lnSpc>
              <a:buFont typeface="Arial" pitchFamily="34" charset="0"/>
              <a:buChar char="•"/>
            </a:pPr>
            <a:r>
              <a:rPr lang="hi-IN" sz="2400" b="1" dirty="0" smtClean="0">
                <a:solidFill>
                  <a:schemeClr val="tx2"/>
                </a:solidFill>
              </a:rPr>
              <a:t>पूर्वाग्रह से बचें:</a:t>
            </a:r>
            <a:r>
              <a:rPr lang="hi-IN" sz="2400" dirty="0" smtClean="0">
                <a:solidFill>
                  <a:schemeClr val="tx2"/>
                </a:solidFill>
              </a:rPr>
              <a:t> ऐसा विचार बिलकुल भी मत करिये की आप लक्ष्य को बिना प्रणाली का अनुसरण किये पा सकते है।</a:t>
            </a:r>
            <a:r>
              <a:rPr lang="en-US" sz="2400" dirty="0" smtClean="0">
                <a:solidFill>
                  <a:schemeClr val="tx2"/>
                </a:solidFill>
              </a:rPr>
              <a:t/>
            </a:r>
            <a:br>
              <a:rPr lang="en-US" sz="2400" dirty="0" smtClean="0">
                <a:solidFill>
                  <a:schemeClr val="tx2"/>
                </a:solidFill>
              </a:rPr>
            </a:br>
            <a:endParaRPr lang="hi-IN" sz="2000" b="0" dirty="0" smtClean="0">
              <a:solidFill>
                <a:schemeClr val="tx2"/>
              </a:solidFill>
            </a:endParaRPr>
          </a:p>
          <a:p>
            <a:pPr>
              <a:lnSpc>
                <a:spcPct val="100000"/>
              </a:lnSpc>
              <a:buFont typeface="Arial" pitchFamily="34" charset="0"/>
              <a:buChar char="•"/>
            </a:pPr>
            <a:r>
              <a:rPr lang="en-US" sz="2000" b="0" dirty="0" smtClean="0">
                <a:solidFill>
                  <a:schemeClr val="tx2"/>
                </a:solidFill>
              </a:rPr>
              <a:t>    </a:t>
            </a:r>
            <a:r>
              <a:rPr lang="hi-IN" sz="2400" dirty="0" smtClean="0">
                <a:solidFill>
                  <a:schemeClr val="tx2"/>
                </a:solidFill>
              </a:rPr>
              <a:t>हो सकता है आप अपनी व्यक्तिगत योग्यता के कारण </a:t>
            </a:r>
            <a:r>
              <a:rPr lang="en-US" sz="2400" dirty="0" smtClean="0">
                <a:solidFill>
                  <a:schemeClr val="tx2"/>
                </a:solidFill>
              </a:rPr>
              <a:t>  </a:t>
            </a:r>
            <a:br>
              <a:rPr lang="en-US" sz="2400" dirty="0" smtClean="0">
                <a:solidFill>
                  <a:schemeClr val="tx2"/>
                </a:solidFill>
              </a:rPr>
            </a:br>
            <a:r>
              <a:rPr lang="en-US" sz="2400" dirty="0" smtClean="0">
                <a:solidFill>
                  <a:schemeClr val="tx2"/>
                </a:solidFill>
              </a:rPr>
              <a:t>     </a:t>
            </a:r>
            <a:r>
              <a:rPr lang="hi-IN" sz="2400" dirty="0" smtClean="0">
                <a:solidFill>
                  <a:schemeClr val="tx2"/>
                </a:solidFill>
              </a:rPr>
              <a:t>कुछ हद तक सफलता प्राप्त कर ले, पर आप को इस </a:t>
            </a:r>
            <a:r>
              <a:rPr lang="en-US" sz="2400" dirty="0" smtClean="0">
                <a:solidFill>
                  <a:schemeClr val="tx2"/>
                </a:solidFill>
              </a:rPr>
              <a:t/>
            </a:r>
            <a:br>
              <a:rPr lang="en-US" sz="2400" dirty="0" smtClean="0">
                <a:solidFill>
                  <a:schemeClr val="tx2"/>
                </a:solidFill>
              </a:rPr>
            </a:br>
            <a:r>
              <a:rPr lang="en-US" sz="2400" dirty="0" smtClean="0">
                <a:solidFill>
                  <a:schemeClr val="tx2"/>
                </a:solidFill>
              </a:rPr>
              <a:t>     </a:t>
            </a:r>
            <a:r>
              <a:rPr lang="hi-IN" sz="2400" dirty="0" smtClean="0">
                <a:solidFill>
                  <a:schemeClr val="tx2"/>
                </a:solidFill>
              </a:rPr>
              <a:t>बात का भी ध्यान रखना है की आप की डाउन लाइन में </a:t>
            </a:r>
            <a:r>
              <a:rPr lang="en-US" sz="2400" dirty="0" smtClean="0">
                <a:solidFill>
                  <a:schemeClr val="tx2"/>
                </a:solidFill>
              </a:rPr>
              <a:t>  </a:t>
            </a:r>
            <a:br>
              <a:rPr lang="en-US" sz="2400" dirty="0" smtClean="0">
                <a:solidFill>
                  <a:schemeClr val="tx2"/>
                </a:solidFill>
              </a:rPr>
            </a:br>
            <a:r>
              <a:rPr lang="en-US" sz="2400" dirty="0" smtClean="0">
                <a:solidFill>
                  <a:schemeClr val="tx2"/>
                </a:solidFill>
              </a:rPr>
              <a:t>     </a:t>
            </a:r>
            <a:r>
              <a:rPr lang="hi-IN" sz="2400" dirty="0" smtClean="0">
                <a:solidFill>
                  <a:schemeClr val="tx2"/>
                </a:solidFill>
              </a:rPr>
              <a:t>भी वही योग्यता होगी यह जरुरी नहीं है।  </a:t>
            </a:r>
            <a:r>
              <a:rPr lang="hi-IN" sz="2000" b="0" dirty="0" smtClean="0">
                <a:solidFill>
                  <a:schemeClr val="tx2"/>
                </a:solidFill>
              </a:rPr>
              <a:t> </a:t>
            </a:r>
            <a:endParaRPr lang="en-US" sz="2000" b="0" dirty="0" smtClean="0">
              <a:solidFill>
                <a:schemeClr val="tx2"/>
              </a:solidFill>
            </a:endParaRPr>
          </a:p>
          <a:p>
            <a:pPr>
              <a:lnSpc>
                <a:spcPct val="100000"/>
              </a:lnSpc>
              <a:buFont typeface="Arial" pitchFamily="34" charset="0"/>
              <a:buChar char="•"/>
            </a:pPr>
            <a:endParaRPr lang="hi-IN" sz="2000" b="0" dirty="0" smtClean="0">
              <a:solidFill>
                <a:schemeClr val="tx2"/>
              </a:solidFill>
            </a:endParaRPr>
          </a:p>
          <a:p>
            <a:r>
              <a:rPr lang="en-US" sz="2000" b="0" dirty="0" smtClean="0">
                <a:solidFill>
                  <a:schemeClr val="tx2"/>
                </a:solidFill>
              </a:rPr>
              <a:t>    </a:t>
            </a:r>
            <a:r>
              <a:rPr lang="hi-IN" sz="2400" dirty="0" smtClean="0">
                <a:solidFill>
                  <a:schemeClr val="tx2"/>
                </a:solidFill>
              </a:rPr>
              <a:t>इसलिए सब की सफलता के लिए वेस्टीज सिस्टम का अनुसरण करें। </a:t>
            </a:r>
            <a:r>
              <a:rPr lang="hi-IN" sz="2400" dirty="0" smtClean="0"/>
              <a:t> </a:t>
            </a:r>
            <a:endParaRPr lang="hi-IN" sz="4800" b="0" dirty="0" smtClean="0"/>
          </a:p>
        </p:txBody>
      </p:sp>
      <p:sp>
        <p:nvSpPr>
          <p:cNvPr id="3" name="Rectangle 2"/>
          <p:cNvSpPr/>
          <p:nvPr/>
        </p:nvSpPr>
        <p:spPr>
          <a:xfrm>
            <a:off x="11489190" y="2967335"/>
            <a:ext cx="545342" cy="923330"/>
          </a:xfrm>
          <a:prstGeom prst="rect">
            <a:avLst/>
          </a:prstGeom>
          <a:noFill/>
        </p:spPr>
        <p:txBody>
          <a:bodyPr wrap="none" lIns="91440" tIns="45720" rIns="91440" bIns="45720">
            <a:spAutoFit/>
          </a:bodyPr>
          <a:lstStyle/>
          <a:p>
            <a:pPr algn="ctr"/>
            <a:r>
              <a:rPr lang="hi-I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२</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2" name="Title 1"/>
          <p:cNvSpPr>
            <a:spLocks noGrp="1"/>
          </p:cNvSpPr>
          <p:nvPr>
            <p:ph type="title"/>
          </p:nvPr>
        </p:nvSpPr>
        <p:spPr>
          <a:xfrm>
            <a:off x="836612" y="1676400"/>
            <a:ext cx="10591800" cy="3962400"/>
          </a:xfrm>
        </p:spPr>
        <p:txBody>
          <a:bodyPr>
            <a:normAutofit/>
          </a:bodyPr>
          <a:lstStyle/>
          <a:p>
            <a:pPr>
              <a:lnSpc>
                <a:spcPct val="100000"/>
              </a:lnSpc>
            </a:pPr>
            <a:r>
              <a:rPr lang="hi-IN" sz="3000" b="1" dirty="0" smtClean="0">
                <a:solidFill>
                  <a:srgbClr val="FF3300"/>
                </a:solidFill>
              </a:rPr>
              <a:t>वेस्टीज प्रणाली क्या है ?</a:t>
            </a:r>
            <a:r>
              <a:rPr lang="hi-IN" sz="3000" dirty="0" smtClean="0"/>
              <a:t/>
            </a:r>
            <a:br>
              <a:rPr lang="hi-IN" sz="3000" dirty="0" smtClean="0"/>
            </a:br>
            <a:r>
              <a:rPr lang="hi-IN" sz="3200" dirty="0" smtClean="0"/>
              <a:t/>
            </a:r>
            <a:br>
              <a:rPr lang="hi-IN" sz="3200" dirty="0" smtClean="0"/>
            </a:br>
            <a:r>
              <a:rPr lang="hi-IN" sz="2400" dirty="0" smtClean="0">
                <a:solidFill>
                  <a:schemeClr val="tx2"/>
                </a:solidFill>
              </a:rPr>
              <a:t>यह प्रणाली इस बिज़नेस मॉडल के महारथियों द्वारा बनायी गयी है, जिन्होंने बरसो की मेहनत के बात यह समझा की शुरुवात करने वाले व्यक्ति क्या गलतियां कर सकते है। </a:t>
            </a:r>
            <a:r>
              <a:rPr lang="en-US" sz="2400" dirty="0" smtClean="0">
                <a:solidFill>
                  <a:schemeClr val="tx2"/>
                </a:solidFill>
              </a:rPr>
              <a:t/>
            </a:r>
            <a:br>
              <a:rPr lang="en-US" sz="2400" dirty="0" smtClean="0">
                <a:solidFill>
                  <a:schemeClr val="tx2"/>
                </a:solidFill>
              </a:rPr>
            </a:br>
            <a:r>
              <a:rPr lang="hi-IN" sz="2400" dirty="0" smtClean="0">
                <a:solidFill>
                  <a:schemeClr val="tx2"/>
                </a:solidFill>
              </a:rPr>
              <a:t/>
            </a:r>
            <a:br>
              <a:rPr lang="hi-IN" sz="2400" dirty="0" smtClean="0">
                <a:solidFill>
                  <a:schemeClr val="tx2"/>
                </a:solidFill>
              </a:rPr>
            </a:br>
            <a:r>
              <a:rPr lang="hi-IN" sz="2400" dirty="0" smtClean="0">
                <a:solidFill>
                  <a:schemeClr val="tx2"/>
                </a:solidFill>
              </a:rPr>
              <a:t>वेस्टिज शिक्षा प्रणाली यह सुनिश्चित करती है की आप एवं आप की डाउन लाइन दूसरो द्वारा की गयी गलतियों को दोहराएंगे नहीं। </a:t>
            </a:r>
            <a:r>
              <a:rPr lang="hi-IN" sz="3200" dirty="0" smtClean="0"/>
              <a:t> </a:t>
            </a:r>
            <a:endParaRPr lang="en-US" sz="3100" dirty="0"/>
          </a:p>
        </p:txBody>
      </p:sp>
      <p:sp>
        <p:nvSpPr>
          <p:cNvPr id="3" name="Rectangle 2"/>
          <p:cNvSpPr/>
          <p:nvPr/>
        </p:nvSpPr>
        <p:spPr>
          <a:xfrm>
            <a:off x="11489191" y="2967335"/>
            <a:ext cx="545341"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३</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3" name="Title 1"/>
          <p:cNvSpPr>
            <a:spLocks noGrp="1"/>
          </p:cNvSpPr>
          <p:nvPr>
            <p:ph type="ctrTitle"/>
          </p:nvPr>
        </p:nvSpPr>
        <p:spPr>
          <a:xfrm>
            <a:off x="531812" y="1371600"/>
            <a:ext cx="10439400" cy="4343400"/>
          </a:xfrm>
        </p:spPr>
        <p:txBody>
          <a:bodyPr>
            <a:normAutofit/>
          </a:bodyPr>
          <a:lstStyle/>
          <a:p>
            <a:pPr algn="ctr">
              <a:lnSpc>
                <a:spcPct val="100000"/>
              </a:lnSpc>
            </a:pPr>
            <a:r>
              <a:rPr lang="hi-IN" sz="3200" b="1" u="sng" dirty="0" smtClean="0">
                <a:solidFill>
                  <a:schemeClr val="tx2"/>
                </a:solidFill>
              </a:rPr>
              <a:t>किसी भी व्यापार में जुड़ने</a:t>
            </a:r>
            <a:r>
              <a:rPr lang="hi-IN" sz="3200" u="sng" dirty="0" smtClean="0">
                <a:solidFill>
                  <a:schemeClr val="tx2"/>
                </a:solidFill>
              </a:rPr>
              <a:t> </a:t>
            </a:r>
            <a:r>
              <a:rPr lang="hi-IN" sz="3200" dirty="0" smtClean="0">
                <a:solidFill>
                  <a:schemeClr val="tx2"/>
                </a:solidFill>
              </a:rPr>
              <a:t>से पहले हर व्यक्ति को उसके कायदे और तौर तरीके समझ लेना चाहिए, और  उसमें अपने आप को ढाल भी लेना चाहिए तभी हम उस व्यवसाय में सफल हो सकते है। </a:t>
            </a:r>
            <a:r>
              <a:rPr lang="hi-IN" sz="3200" dirty="0" smtClean="0"/>
              <a:t> </a:t>
            </a:r>
            <a:br>
              <a:rPr lang="hi-IN" sz="3200" dirty="0" smtClean="0"/>
            </a:br>
            <a:r>
              <a:rPr lang="hi-IN" sz="3200" dirty="0" smtClean="0"/>
              <a:t/>
            </a:r>
            <a:br>
              <a:rPr lang="hi-IN" sz="3200" dirty="0" smtClean="0"/>
            </a:br>
            <a:r>
              <a:rPr lang="hi-IN" sz="3100" dirty="0" smtClean="0"/>
              <a:t> </a:t>
            </a:r>
            <a:br>
              <a:rPr lang="hi-IN" sz="3100" dirty="0" smtClean="0"/>
            </a:br>
            <a:r>
              <a:rPr lang="en-US" sz="3100" dirty="0" smtClean="0">
                <a:solidFill>
                  <a:srgbClr val="FF3300"/>
                </a:solidFill>
              </a:rPr>
              <a:t>    </a:t>
            </a:r>
            <a:r>
              <a:rPr lang="hi-IN" sz="3100" dirty="0" smtClean="0">
                <a:solidFill>
                  <a:srgbClr val="FF3300"/>
                </a:solidFill>
              </a:rPr>
              <a:t>" वेस्टीज कोई प्लान या स्कीम नहीं है " </a:t>
            </a:r>
            <a:r>
              <a:rPr lang="en-US" sz="3100" dirty="0" smtClean="0">
                <a:solidFill>
                  <a:srgbClr val="FF3300"/>
                </a:solidFill>
              </a:rPr>
              <a:t/>
            </a:r>
            <a:br>
              <a:rPr lang="en-US" sz="3100" dirty="0" smtClean="0">
                <a:solidFill>
                  <a:srgbClr val="FF3300"/>
                </a:solidFill>
              </a:rPr>
            </a:br>
            <a:r>
              <a:rPr lang="en-US" sz="3100" dirty="0" smtClean="0">
                <a:solidFill>
                  <a:srgbClr val="FF3300"/>
                </a:solidFill>
              </a:rPr>
              <a:t>              </a:t>
            </a:r>
            <a:r>
              <a:rPr lang="hi-IN" sz="3100" dirty="0" smtClean="0">
                <a:solidFill>
                  <a:srgbClr val="FF3300"/>
                </a:solidFill>
              </a:rPr>
              <a:t>यह एक पूर्ण व्यवसाय है।</a:t>
            </a:r>
            <a:r>
              <a:rPr lang="hi-IN" dirty="0" smtClean="0">
                <a:solidFill>
                  <a:srgbClr val="FF3300"/>
                </a:solidFill>
              </a:rPr>
              <a:t> </a:t>
            </a:r>
            <a:endParaRPr lang="en-US" dirty="0"/>
          </a:p>
        </p:txBody>
      </p:sp>
      <p:sp>
        <p:nvSpPr>
          <p:cNvPr id="3" name="Rectangle 2"/>
          <p:cNvSpPr/>
          <p:nvPr/>
        </p:nvSpPr>
        <p:spPr>
          <a:xfrm>
            <a:off x="11489191" y="2967335"/>
            <a:ext cx="545342"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४</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4" name="Title 1"/>
          <p:cNvSpPr>
            <a:spLocks noGrp="1"/>
          </p:cNvSpPr>
          <p:nvPr>
            <p:ph type="body" idx="1"/>
          </p:nvPr>
        </p:nvSpPr>
        <p:spPr>
          <a:xfrm>
            <a:off x="836612" y="304800"/>
            <a:ext cx="10515600" cy="6248400"/>
          </a:xfrm>
        </p:spPr>
        <p:txBody>
          <a:bodyPr>
            <a:noAutofit/>
          </a:bodyPr>
          <a:lstStyle/>
          <a:p>
            <a:r>
              <a:rPr lang="hi-IN" sz="3000" b="1" dirty="0" smtClean="0">
                <a:solidFill>
                  <a:srgbClr val="FF3300"/>
                </a:solidFill>
              </a:rPr>
              <a:t>मल्टीप्लिकेशन (द्वीगुणन) सही भाव और व्यवहार से</a:t>
            </a:r>
            <a:endParaRPr lang="en-US" sz="3000" b="1" dirty="0" smtClean="0">
              <a:solidFill>
                <a:srgbClr val="FF3300"/>
              </a:solidFill>
            </a:endParaRPr>
          </a:p>
          <a:p>
            <a:pPr>
              <a:lnSpc>
                <a:spcPct val="100000"/>
              </a:lnSpc>
            </a:pPr>
            <a:r>
              <a:rPr lang="en-US" sz="2000" dirty="0" smtClean="0"/>
              <a:t/>
            </a:r>
            <a:br>
              <a:rPr lang="en-US" sz="2000" dirty="0" smtClean="0"/>
            </a:br>
            <a:r>
              <a:rPr lang="hi-IN" sz="2000" dirty="0" smtClean="0">
                <a:solidFill>
                  <a:schemeClr val="tx2"/>
                </a:solidFill>
              </a:rPr>
              <a:t>वेस्टीज में कामयाबी दोहराने /द्वीगुणित करने से मिलती है जब आप अपने अप लाइन और पैरेलल लाइन को फॉलो करते है, तब आप का नेटवर्क अपने आप ही मल्टीप्लाई होगा।</a:t>
            </a:r>
            <a:r>
              <a:rPr lang="hi-IN" sz="2000" dirty="0" smtClean="0"/>
              <a:t> </a:t>
            </a:r>
          </a:p>
          <a:p>
            <a:r>
              <a:rPr lang="hi-IN" sz="2000" b="1" dirty="0" smtClean="0"/>
              <a:t/>
            </a:r>
            <a:br>
              <a:rPr lang="hi-IN" sz="2000" b="1" dirty="0" smtClean="0"/>
            </a:br>
            <a:r>
              <a:rPr lang="hi-IN" sz="3000" b="1" dirty="0" smtClean="0">
                <a:solidFill>
                  <a:srgbClr val="FF3300"/>
                </a:solidFill>
              </a:rPr>
              <a:t>सफलता की सात सीढियां</a:t>
            </a:r>
            <a:r>
              <a:rPr lang="hi-IN" sz="2000" dirty="0" smtClean="0"/>
              <a:t/>
            </a:r>
            <a:br>
              <a:rPr lang="hi-IN" sz="2000" dirty="0" smtClean="0"/>
            </a:br>
            <a:r>
              <a:rPr lang="hi-IN" sz="2000" dirty="0" smtClean="0"/>
              <a:t/>
            </a:r>
            <a:br>
              <a:rPr lang="hi-IN" sz="2000" dirty="0" smtClean="0"/>
            </a:br>
            <a:r>
              <a:rPr lang="hi-IN" sz="2000" dirty="0" smtClean="0">
                <a:solidFill>
                  <a:schemeClr val="tx2"/>
                </a:solidFill>
              </a:rPr>
              <a:t>जैसे हमारे दैनिक जीवन में जैसे सात कार्य  उठना , ब्रश करना , टॉयलेट जाना , नहाना और ३ बार खाना जरूरी है वैसे ही वेस्टीज में पूर्ण सफलता के लिए इन सात कामों  को नियमित रूप से करना निहायत ही जरूरी है।    </a:t>
            </a:r>
            <a:r>
              <a:rPr lang="en-US" sz="2000" dirty="0" smtClean="0">
                <a:solidFill>
                  <a:schemeClr val="tx2"/>
                </a:solidFill>
              </a:rPr>
              <a:t/>
            </a:r>
            <a:br>
              <a:rPr lang="en-US" sz="2000" dirty="0" smtClean="0">
                <a:solidFill>
                  <a:schemeClr val="tx2"/>
                </a:solidFill>
              </a:rPr>
            </a:br>
            <a:r>
              <a:rPr lang="hi-IN" sz="2000" dirty="0" smtClean="0">
                <a:solidFill>
                  <a:schemeClr val="tx2"/>
                </a:solidFill>
              </a:rPr>
              <a:t/>
            </a:r>
            <a:br>
              <a:rPr lang="hi-IN" sz="2000" dirty="0" smtClean="0">
                <a:solidFill>
                  <a:schemeClr val="tx2"/>
                </a:solidFill>
              </a:rPr>
            </a:br>
            <a:r>
              <a:rPr lang="en-US" sz="2000" dirty="0" smtClean="0">
                <a:solidFill>
                  <a:schemeClr val="tx2"/>
                </a:solidFill>
              </a:rPr>
              <a:t>1</a:t>
            </a:r>
            <a:r>
              <a:rPr lang="hi-IN" sz="2000" dirty="0" smtClean="0">
                <a:solidFill>
                  <a:schemeClr val="tx2"/>
                </a:solidFill>
              </a:rPr>
              <a:t>) प्रोडक्ट्स का उपयोग करे।  </a:t>
            </a:r>
            <a:br>
              <a:rPr lang="hi-IN" sz="2000" dirty="0" smtClean="0">
                <a:solidFill>
                  <a:schemeClr val="tx2"/>
                </a:solidFill>
              </a:rPr>
            </a:br>
            <a:r>
              <a:rPr lang="en-US" sz="2000" dirty="0" smtClean="0">
                <a:solidFill>
                  <a:schemeClr val="tx2"/>
                </a:solidFill>
              </a:rPr>
              <a:t>2</a:t>
            </a:r>
            <a:r>
              <a:rPr lang="hi-IN" sz="2000" dirty="0" smtClean="0">
                <a:solidFill>
                  <a:schemeClr val="tx2"/>
                </a:solidFill>
              </a:rPr>
              <a:t>) प्रोडक्ट्स के बारे में लोगो को बताये। </a:t>
            </a:r>
            <a:br>
              <a:rPr lang="hi-IN" sz="2000" dirty="0" smtClean="0">
                <a:solidFill>
                  <a:schemeClr val="tx2"/>
                </a:solidFill>
              </a:rPr>
            </a:br>
            <a:r>
              <a:rPr lang="en-US" sz="2000" dirty="0" smtClean="0">
                <a:solidFill>
                  <a:schemeClr val="tx2"/>
                </a:solidFill>
              </a:rPr>
              <a:t>3</a:t>
            </a:r>
            <a:r>
              <a:rPr lang="hi-IN" sz="2000" dirty="0" smtClean="0">
                <a:solidFill>
                  <a:schemeClr val="tx2"/>
                </a:solidFill>
              </a:rPr>
              <a:t>) लिस्ट बनाये। </a:t>
            </a:r>
            <a:br>
              <a:rPr lang="hi-IN" sz="2000" dirty="0" smtClean="0">
                <a:solidFill>
                  <a:schemeClr val="tx2"/>
                </a:solidFill>
              </a:rPr>
            </a:br>
            <a:r>
              <a:rPr lang="en-US" sz="2000" dirty="0" smtClean="0">
                <a:solidFill>
                  <a:schemeClr val="tx2"/>
                </a:solidFill>
              </a:rPr>
              <a:t>4</a:t>
            </a:r>
            <a:r>
              <a:rPr lang="hi-IN" sz="2000" dirty="0" smtClean="0">
                <a:solidFill>
                  <a:schemeClr val="tx2"/>
                </a:solidFill>
              </a:rPr>
              <a:t>) लोगो को आमंत्रित करे।  </a:t>
            </a:r>
            <a:br>
              <a:rPr lang="hi-IN" sz="2000" dirty="0" smtClean="0">
                <a:solidFill>
                  <a:schemeClr val="tx2"/>
                </a:solidFill>
              </a:rPr>
            </a:br>
            <a:r>
              <a:rPr lang="en-US" sz="2000" dirty="0" smtClean="0">
                <a:solidFill>
                  <a:schemeClr val="tx2"/>
                </a:solidFill>
              </a:rPr>
              <a:t>5</a:t>
            </a:r>
            <a:r>
              <a:rPr lang="hi-IN" sz="2000" dirty="0" smtClean="0">
                <a:solidFill>
                  <a:schemeClr val="tx2"/>
                </a:solidFill>
              </a:rPr>
              <a:t>) मीटिंग करे।  </a:t>
            </a:r>
            <a:br>
              <a:rPr lang="hi-IN" sz="2000" dirty="0" smtClean="0">
                <a:solidFill>
                  <a:schemeClr val="tx2"/>
                </a:solidFill>
              </a:rPr>
            </a:br>
            <a:r>
              <a:rPr lang="en-US" sz="2000" dirty="0" smtClean="0">
                <a:solidFill>
                  <a:schemeClr val="tx2"/>
                </a:solidFill>
              </a:rPr>
              <a:t>6</a:t>
            </a:r>
            <a:r>
              <a:rPr lang="hi-IN" sz="2000" dirty="0" smtClean="0">
                <a:solidFill>
                  <a:schemeClr val="tx2"/>
                </a:solidFill>
              </a:rPr>
              <a:t>) टीम वर्क करे, टीम के साथ मिल कर</a:t>
            </a:r>
            <a:r>
              <a:rPr lang="en-US" sz="2000" dirty="0" smtClean="0">
                <a:solidFill>
                  <a:schemeClr val="tx2"/>
                </a:solidFill>
              </a:rPr>
              <a:t> </a:t>
            </a:r>
            <a:r>
              <a:rPr lang="hi-IN" sz="2000" dirty="0" smtClean="0">
                <a:solidFill>
                  <a:schemeClr val="tx2"/>
                </a:solidFill>
              </a:rPr>
              <a:t>काम करें।  </a:t>
            </a:r>
            <a:br>
              <a:rPr lang="hi-IN" sz="2000" dirty="0" smtClean="0">
                <a:solidFill>
                  <a:schemeClr val="tx2"/>
                </a:solidFill>
              </a:rPr>
            </a:br>
            <a:r>
              <a:rPr lang="en-US" sz="2000" dirty="0" smtClean="0">
                <a:solidFill>
                  <a:schemeClr val="tx2"/>
                </a:solidFill>
              </a:rPr>
              <a:t>7</a:t>
            </a:r>
            <a:r>
              <a:rPr lang="hi-IN" sz="2000" dirty="0" smtClean="0">
                <a:solidFill>
                  <a:schemeClr val="tx2"/>
                </a:solidFill>
              </a:rPr>
              <a:t>) टीम का फॉलोअप ले।</a:t>
            </a:r>
            <a:r>
              <a:rPr lang="hi-IN" sz="2000" dirty="0" smtClean="0"/>
              <a:t/>
            </a:r>
            <a:br>
              <a:rPr lang="hi-IN" sz="2000" dirty="0" smtClean="0"/>
            </a:br>
            <a:endParaRPr lang="en-US" sz="2000" dirty="0"/>
          </a:p>
        </p:txBody>
      </p:sp>
      <p:sp>
        <p:nvSpPr>
          <p:cNvPr id="3" name="Rectangle 2"/>
          <p:cNvSpPr/>
          <p:nvPr/>
        </p:nvSpPr>
        <p:spPr>
          <a:xfrm>
            <a:off x="11489190" y="2967335"/>
            <a:ext cx="545342"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५</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5" name="Title 1"/>
          <p:cNvSpPr>
            <a:spLocks noGrp="1"/>
          </p:cNvSpPr>
          <p:nvPr>
            <p:ph type="ctrTitle"/>
          </p:nvPr>
        </p:nvSpPr>
        <p:spPr>
          <a:xfrm>
            <a:off x="760412" y="1143000"/>
            <a:ext cx="10515600" cy="4648200"/>
          </a:xfrm>
        </p:spPr>
        <p:txBody>
          <a:bodyPr>
            <a:normAutofit fontScale="90000"/>
          </a:bodyPr>
          <a:lstStyle/>
          <a:p>
            <a:pPr>
              <a:lnSpc>
                <a:spcPct val="150000"/>
              </a:lnSpc>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hi-IN" sz="3300" b="1" dirty="0" smtClean="0">
                <a:solidFill>
                  <a:srgbClr val="FF3300"/>
                </a:solidFill>
              </a:rPr>
              <a:t>पहला कदम</a:t>
            </a:r>
            <a:r>
              <a:rPr lang="en-US" sz="3300" b="1" dirty="0" smtClean="0">
                <a:solidFill>
                  <a:srgbClr val="FF3300"/>
                </a:solidFill>
              </a:rPr>
              <a:t>: </a:t>
            </a:r>
            <a:r>
              <a:rPr lang="hi-IN" sz="3300" b="1" dirty="0" smtClean="0">
                <a:solidFill>
                  <a:srgbClr val="FF3300"/>
                </a:solidFill>
              </a:rPr>
              <a:t>प्रोडक्ट्स (उत्पादों) का उपयोग करें:</a:t>
            </a:r>
            <a:r>
              <a:rPr lang="en-US" sz="3300" dirty="0" smtClean="0"/>
              <a:t/>
            </a:r>
            <a:br>
              <a:rPr lang="en-US" sz="3300" dirty="0" smtClean="0"/>
            </a:br>
            <a:r>
              <a:rPr lang="en-US" sz="2400" dirty="0" smtClean="0"/>
              <a:t/>
            </a:r>
            <a:br>
              <a:rPr lang="en-US" sz="2400" dirty="0" smtClean="0"/>
            </a:br>
            <a:r>
              <a:rPr lang="hi-IN" sz="2400" dirty="0" smtClean="0">
                <a:solidFill>
                  <a:schemeClr val="tx2"/>
                </a:solidFill>
              </a:rPr>
              <a:t>१) जब आप प्रोडक्ट्स का उपयोग करेंगे तब आप स्वयं ही प्रोडक्ट्स की गुणवत्ता पर विश्वास कर पाएंगे।  </a:t>
            </a:r>
            <a:r>
              <a:rPr lang="en-US" sz="2400" dirty="0" smtClean="0">
                <a:solidFill>
                  <a:schemeClr val="tx2"/>
                </a:solidFill>
              </a:rPr>
              <a:t/>
            </a:r>
            <a:br>
              <a:rPr lang="en-US" sz="2400" dirty="0" smtClean="0">
                <a:solidFill>
                  <a:schemeClr val="tx2"/>
                </a:solidFill>
              </a:rPr>
            </a:br>
            <a:r>
              <a:rPr lang="en-US" sz="2400" dirty="0" smtClean="0">
                <a:solidFill>
                  <a:schemeClr val="tx2"/>
                </a:solidFill>
              </a:rPr>
              <a:t/>
            </a:r>
            <a:br>
              <a:rPr lang="en-US" sz="2400" dirty="0" smtClean="0">
                <a:solidFill>
                  <a:schemeClr val="tx2"/>
                </a:solidFill>
              </a:rPr>
            </a:br>
            <a:r>
              <a:rPr lang="hi-IN" sz="2400" dirty="0" smtClean="0">
                <a:solidFill>
                  <a:schemeClr val="tx2"/>
                </a:solidFill>
              </a:rPr>
              <a:t>२) आप स्वयं ही इन उत्पादों के बेहतरीन गवाह बन जायेंगे, और आप अपने अनुभव को अधिक विश्वास के साथ दुसरो से बता पाएंगे। ऐसे बहुत से लोग होंगे जो प्रोडक्ट्स को यूज़ किये बिना उन्हें बेचना चाहते हैं ,पर इस तरह के डिस्ट्रीब्यूटर वेस्टिज प्रणाली में पूर्णतः सफल नहीं हो पाते है एवं उन्हें सफलता मिलने में देर लगती है।</a:t>
            </a:r>
            <a:endParaRPr lang="en-US" sz="2400" dirty="0">
              <a:solidFill>
                <a:schemeClr val="tx2"/>
              </a:solidFill>
            </a:endParaRPr>
          </a:p>
        </p:txBody>
      </p:sp>
      <p:sp>
        <p:nvSpPr>
          <p:cNvPr id="3" name="Rectangle 2"/>
          <p:cNvSpPr/>
          <p:nvPr/>
        </p:nvSpPr>
        <p:spPr>
          <a:xfrm>
            <a:off x="11489190" y="2967335"/>
            <a:ext cx="545341"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६</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6" name="Text Placeholder 2"/>
          <p:cNvSpPr>
            <a:spLocks noGrp="1"/>
          </p:cNvSpPr>
          <p:nvPr>
            <p:ph type="body" idx="1"/>
          </p:nvPr>
        </p:nvSpPr>
        <p:spPr>
          <a:xfrm>
            <a:off x="608012" y="1219200"/>
            <a:ext cx="10515600" cy="4114800"/>
          </a:xfrm>
        </p:spPr>
        <p:txBody>
          <a:bodyPr>
            <a:normAutofit fontScale="95833" lnSpcReduction="10000"/>
          </a:bodyPr>
          <a:lstStyle/>
          <a:p>
            <a:pPr>
              <a:lnSpc>
                <a:spcPct val="160000"/>
              </a:lnSpc>
            </a:pPr>
            <a:r>
              <a:rPr lang="hi-IN" sz="3100" b="1" dirty="0" smtClean="0">
                <a:solidFill>
                  <a:srgbClr val="FF3300"/>
                </a:solidFill>
              </a:rPr>
              <a:t>दूसरा कदम</a:t>
            </a:r>
            <a:r>
              <a:rPr lang="en-US" sz="3100" b="1" dirty="0" smtClean="0">
                <a:solidFill>
                  <a:srgbClr val="FF3300"/>
                </a:solidFill>
              </a:rPr>
              <a:t>: </a:t>
            </a:r>
            <a:r>
              <a:rPr lang="hi-IN" sz="3100" b="1" dirty="0" smtClean="0">
                <a:solidFill>
                  <a:srgbClr val="FF3300"/>
                </a:solidFill>
              </a:rPr>
              <a:t>प्रोडक्ट्स के बारे में लोगो को बताये</a:t>
            </a:r>
            <a:endParaRPr lang="en-US" sz="3100" b="1" dirty="0" smtClean="0">
              <a:solidFill>
                <a:srgbClr val="FF3300"/>
              </a:solidFill>
            </a:endParaRPr>
          </a:p>
          <a:p>
            <a:pPr marL="457200" indent="-457200">
              <a:lnSpc>
                <a:spcPct val="160000"/>
              </a:lnSpc>
              <a:buFont typeface="+mj-lt"/>
              <a:buAutoNum type="arabicPeriod"/>
            </a:pPr>
            <a:endParaRPr lang="en-US" sz="2400" b="1" u="sng" dirty="0" smtClean="0"/>
          </a:p>
          <a:p>
            <a:pPr marL="457200" indent="-457200">
              <a:lnSpc>
                <a:spcPct val="160000"/>
              </a:lnSpc>
              <a:buFont typeface="+mj-lt"/>
              <a:buAutoNum type="arabicPeriod"/>
            </a:pPr>
            <a:r>
              <a:rPr lang="hi-IN" sz="2400" dirty="0" smtClean="0">
                <a:solidFill>
                  <a:schemeClr val="tx2"/>
                </a:solidFill>
              </a:rPr>
              <a:t>लोगो को बताये की आपने वेस्टिज प्रोडक्ट्स में क्या नया अनुभव किया। </a:t>
            </a:r>
          </a:p>
          <a:p>
            <a:pPr marL="457200" indent="-457200">
              <a:lnSpc>
                <a:spcPct val="160000"/>
              </a:lnSpc>
              <a:buFont typeface="+mj-lt"/>
              <a:buAutoNum type="arabicPeriod"/>
            </a:pPr>
            <a:r>
              <a:rPr lang="hi-IN" sz="2400" dirty="0" smtClean="0">
                <a:solidFill>
                  <a:schemeClr val="tx2"/>
                </a:solidFill>
              </a:rPr>
              <a:t>लोगों को बयाते  जैसे : मैं स्वस्थ्य हूँ , मैं स्पिरुलिना खाता हूँ , मैं ज़ीटा टी पीता हूँ , मैं घर की हर ज़रूरत  का सामान वेस्टीज  का उपयोग करता हूँ।</a:t>
            </a:r>
          </a:p>
          <a:p>
            <a:pPr marL="457200" indent="-457200">
              <a:lnSpc>
                <a:spcPct val="160000"/>
              </a:lnSpc>
              <a:buFont typeface="+mj-lt"/>
              <a:buAutoNum type="arabicPeriod"/>
            </a:pPr>
            <a:r>
              <a:rPr lang="hi-IN" sz="2400" dirty="0" smtClean="0">
                <a:solidFill>
                  <a:schemeClr val="tx2"/>
                </a:solidFill>
              </a:rPr>
              <a:t>आप जितना ज्यादा से ज्यादा इन उत्पादों के बारे में लोगों से बातचीत करेंगे उतने ही अधिक आप के ग्राहक होंगे, जिससे आप का व्यवसाय बढ़ेगा।</a:t>
            </a:r>
            <a:endParaRPr lang="hi-IN" dirty="0" smtClean="0">
              <a:solidFill>
                <a:schemeClr val="tx2"/>
              </a:solidFill>
            </a:endParaRPr>
          </a:p>
        </p:txBody>
      </p:sp>
      <p:sp>
        <p:nvSpPr>
          <p:cNvPr id="3" name="Rectangle 2"/>
          <p:cNvSpPr/>
          <p:nvPr/>
        </p:nvSpPr>
        <p:spPr>
          <a:xfrm>
            <a:off x="11489189" y="2967335"/>
            <a:ext cx="545341"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७</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8597" name="Title 1"/>
          <p:cNvSpPr>
            <a:spLocks noGrp="1"/>
          </p:cNvSpPr>
          <p:nvPr>
            <p:ph type="ctrTitle"/>
          </p:nvPr>
        </p:nvSpPr>
        <p:spPr>
          <a:xfrm>
            <a:off x="836612" y="228600"/>
            <a:ext cx="10439400" cy="5867400"/>
          </a:xfrm>
        </p:spPr>
        <p:txBody>
          <a:bodyPr>
            <a:normAutofit fontScale="90000"/>
          </a:bodyPr>
          <a:lstStyle/>
          <a:p>
            <a:pPr>
              <a:lnSpc>
                <a:spcPct val="100000"/>
              </a:lnSpc>
            </a:pPr>
            <a:r>
              <a:rPr lang="en-US" sz="2400" b="1" u="sng" dirty="0" smtClean="0"/>
              <a:t/>
            </a:r>
            <a:br>
              <a:rPr lang="en-US" sz="2400" b="1" u="sng" dirty="0" smtClean="0"/>
            </a:br>
            <a:r>
              <a:rPr lang="en-US" sz="3300" b="1" dirty="0" smtClean="0">
                <a:solidFill>
                  <a:srgbClr val="FF3300"/>
                </a:solidFill>
              </a:rPr>
              <a:t/>
            </a:r>
            <a:br>
              <a:rPr lang="en-US" sz="3300" b="1" dirty="0" smtClean="0">
                <a:solidFill>
                  <a:srgbClr val="FF3300"/>
                </a:solidFill>
              </a:rPr>
            </a:br>
            <a:r>
              <a:rPr lang="hi-IN" sz="3300" b="1" dirty="0" smtClean="0">
                <a:solidFill>
                  <a:srgbClr val="FF3300"/>
                </a:solidFill>
              </a:rPr>
              <a:t>याद रखें " आप एक चिकित्सक नहीं है “</a:t>
            </a:r>
            <a:r>
              <a:rPr lang="en-US" sz="3300" dirty="0" smtClean="0">
                <a:solidFill>
                  <a:srgbClr val="FF3300"/>
                </a:solidFill>
              </a:rPr>
              <a:t/>
            </a:r>
            <a:br>
              <a:rPr lang="en-US" sz="3300" dirty="0" smtClean="0">
                <a:solidFill>
                  <a:srgbClr val="FF3300"/>
                </a:solidFill>
              </a:rPr>
            </a:br>
            <a:r>
              <a:rPr lang="hi-IN" sz="2400" dirty="0" smtClean="0"/>
              <a:t/>
            </a:r>
            <a:br>
              <a:rPr lang="hi-IN" sz="2400" dirty="0" smtClean="0"/>
            </a:br>
            <a:r>
              <a:rPr lang="en-US" sz="2400" dirty="0" smtClean="0">
                <a:solidFill>
                  <a:schemeClr val="tx2"/>
                </a:solidFill>
              </a:rPr>
              <a:t>1)</a:t>
            </a:r>
            <a:r>
              <a:rPr lang="hi-IN" sz="2400" dirty="0" smtClean="0">
                <a:solidFill>
                  <a:schemeClr val="tx2"/>
                </a:solidFill>
              </a:rPr>
              <a:t>आप व्यक्तियों का इलाज़ करने की या बहुत अधिक बीमार लोगों का इलाज़ करने की कोशिश ना करें।</a:t>
            </a:r>
            <a:r>
              <a:rPr lang="en-US" sz="2400" dirty="0" smtClean="0">
                <a:solidFill>
                  <a:schemeClr val="tx2"/>
                </a:solidFill>
              </a:rPr>
              <a:t/>
            </a:r>
            <a:br>
              <a:rPr lang="en-US" sz="2400" dirty="0" smtClean="0">
                <a:solidFill>
                  <a:schemeClr val="tx2"/>
                </a:solidFill>
              </a:rPr>
            </a:br>
            <a:r>
              <a:rPr lang="en-US" sz="2400" dirty="0" smtClean="0">
                <a:solidFill>
                  <a:schemeClr val="tx2"/>
                </a:solidFill>
              </a:rPr>
              <a:t/>
            </a:r>
            <a:br>
              <a:rPr lang="en-US" sz="2400" dirty="0" smtClean="0">
                <a:solidFill>
                  <a:schemeClr val="tx2"/>
                </a:solidFill>
              </a:rPr>
            </a:br>
            <a:r>
              <a:rPr lang="en-US" sz="2400" dirty="0" smtClean="0">
                <a:solidFill>
                  <a:schemeClr val="tx2"/>
                </a:solidFill>
              </a:rPr>
              <a:t>2</a:t>
            </a:r>
            <a:r>
              <a:rPr lang="hi-IN" sz="2400" dirty="0" smtClean="0">
                <a:solidFill>
                  <a:schemeClr val="tx2"/>
                </a:solidFill>
              </a:rPr>
              <a:t>) वेस्टीज के हेल्थ प्रोडक्ट्स आहार अनुपूरक/ सप्लीमेंट हैं, यह आप के शरीर की आहारी जरूरतों को पूरा करते हैं।</a:t>
            </a:r>
            <a:r>
              <a:rPr lang="en-US" sz="2400" dirty="0" smtClean="0">
                <a:solidFill>
                  <a:schemeClr val="tx2"/>
                </a:solidFill>
              </a:rPr>
              <a:t/>
            </a:r>
            <a:br>
              <a:rPr lang="en-US" sz="2400" dirty="0" smtClean="0">
                <a:solidFill>
                  <a:schemeClr val="tx2"/>
                </a:solidFill>
              </a:rPr>
            </a:br>
            <a:r>
              <a:rPr lang="hi-IN" sz="2400" dirty="0" smtClean="0">
                <a:solidFill>
                  <a:schemeClr val="tx2"/>
                </a:solidFill>
              </a:rPr>
              <a:t/>
            </a:r>
            <a:br>
              <a:rPr lang="hi-IN" sz="2400" dirty="0" smtClean="0">
                <a:solidFill>
                  <a:schemeClr val="tx2"/>
                </a:solidFill>
              </a:rPr>
            </a:br>
            <a:r>
              <a:rPr lang="en-US" sz="2400" dirty="0" smtClean="0">
                <a:solidFill>
                  <a:schemeClr val="tx2"/>
                </a:solidFill>
              </a:rPr>
              <a:t>3</a:t>
            </a:r>
            <a:r>
              <a:rPr lang="hi-IN" sz="2400" dirty="0" smtClean="0">
                <a:solidFill>
                  <a:schemeClr val="tx2"/>
                </a:solidFill>
              </a:rPr>
              <a:t>) वेस्टीज  हेल्थ सप्लीमेंट्स स्वस्थ्य लोगों को भी देना चाहिए जिससे की वह इस खूबसूरत ज़िंदगी का आनंद ले सके।</a:t>
            </a:r>
            <a:r>
              <a:rPr lang="en-US" sz="2400" dirty="0" smtClean="0">
                <a:solidFill>
                  <a:schemeClr val="tx2"/>
                </a:solidFill>
              </a:rPr>
              <a:t/>
            </a:r>
            <a:br>
              <a:rPr lang="en-US" sz="2400" dirty="0" smtClean="0">
                <a:solidFill>
                  <a:schemeClr val="tx2"/>
                </a:solidFill>
              </a:rPr>
            </a:br>
            <a:r>
              <a:rPr lang="hi-IN" sz="2400" dirty="0" smtClean="0">
                <a:solidFill>
                  <a:schemeClr val="tx2"/>
                </a:solidFill>
              </a:rPr>
              <a:t/>
            </a:r>
            <a:br>
              <a:rPr lang="hi-IN" sz="2400" dirty="0" smtClean="0">
                <a:solidFill>
                  <a:schemeClr val="tx2"/>
                </a:solidFill>
              </a:rPr>
            </a:br>
            <a:r>
              <a:rPr lang="en-US" sz="2400" dirty="0" smtClean="0">
                <a:solidFill>
                  <a:schemeClr val="tx2"/>
                </a:solidFill>
              </a:rPr>
              <a:t>4</a:t>
            </a:r>
            <a:r>
              <a:rPr lang="hi-IN" sz="2400" dirty="0" smtClean="0">
                <a:solidFill>
                  <a:schemeClr val="tx2"/>
                </a:solidFill>
              </a:rPr>
              <a:t>) वेस्टिज सप्लीमेंट्स दवाइयाँ नहीं है ना ही यह सिर्फ बीमार लोगो के लिए है, इस धारणा को खत्म करिये । </a:t>
            </a:r>
            <a:r>
              <a:rPr lang="hi-IN" sz="2400" dirty="0" smtClean="0"/>
              <a:t/>
            </a:r>
            <a:br>
              <a:rPr lang="hi-IN" sz="2400" dirty="0" smtClean="0"/>
            </a:br>
            <a:endParaRPr lang="en-US" sz="2400" dirty="0"/>
          </a:p>
        </p:txBody>
      </p:sp>
      <p:sp>
        <p:nvSpPr>
          <p:cNvPr id="3" name="Rectangle 2"/>
          <p:cNvSpPr/>
          <p:nvPr/>
        </p:nvSpPr>
        <p:spPr>
          <a:xfrm>
            <a:off x="11489188" y="2967335"/>
            <a:ext cx="545342" cy="923330"/>
          </a:xfrm>
          <a:prstGeom prst="rect">
            <a:avLst/>
          </a:prstGeom>
          <a:noFill/>
        </p:spPr>
        <p:txBody>
          <a:bodyPr wrap="none" lIns="91440" tIns="45720" rIns="91440" bIns="45720">
            <a:spAutoFit/>
          </a:bodyPr>
          <a:lstStyle/>
          <a:p>
            <a:pPr algn="ctr"/>
            <a:r>
              <a:rPr lang="hi-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८</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2" descr="D:\IT ADMIN\DIGITAL MARKETING\vestige-logo-200x200.png"/>
          <p:cNvPicPr>
            <a:picLocks noChangeAspect="1" noChangeArrowheads="1"/>
          </p:cNvPicPr>
          <p:nvPr/>
        </p:nvPicPr>
        <p:blipFill>
          <a:blip r:embed="rId3" cstate="print"/>
          <a:srcRect/>
          <a:stretch>
            <a:fillRect/>
          </a:stretch>
        </p:blipFill>
        <p:spPr bwMode="auto">
          <a:xfrm>
            <a:off x="150812" y="6019800"/>
            <a:ext cx="685800" cy="685800"/>
          </a:xfrm>
          <a:prstGeom prst="rect">
            <a:avLst/>
          </a:prstGeom>
          <a:noFill/>
        </p:spPr>
      </p:pic>
      <p:pic>
        <p:nvPicPr>
          <p:cNvPr id="6" name="Picture 3" descr="D:\IT ADMIN\DIGITAL MARKETING\FB\QR Codes\VOnlineTeamQR01.png"/>
          <p:cNvPicPr>
            <a:picLocks noChangeAspect="1" noChangeArrowheads="1"/>
          </p:cNvPicPr>
          <p:nvPr/>
        </p:nvPicPr>
        <p:blipFill>
          <a:blip r:embed="rId4" cstate="print"/>
          <a:srcRect/>
          <a:stretch>
            <a:fillRect/>
          </a:stretch>
        </p:blipFill>
        <p:spPr bwMode="auto">
          <a:xfrm>
            <a:off x="0" y="0"/>
            <a:ext cx="608012" cy="608012"/>
          </a:xfrm>
          <a:prstGeom prst="rect">
            <a:avLst/>
          </a:prstGeom>
          <a:noFill/>
        </p:spPr>
      </p:pic>
      <p:pic>
        <p:nvPicPr>
          <p:cNvPr id="7" name="Picture 3" descr="D:\IT ADMIN\DIGITAL MARKETING\social logo.png"/>
          <p:cNvPicPr>
            <a:picLocks noChangeAspect="1" noChangeArrowheads="1"/>
          </p:cNvPicPr>
          <p:nvPr/>
        </p:nvPicPr>
        <p:blipFill>
          <a:blip r:embed="rId5" cstate="print"/>
          <a:srcRect/>
          <a:stretch>
            <a:fillRect/>
          </a:stretch>
        </p:blipFill>
        <p:spPr bwMode="auto">
          <a:xfrm>
            <a:off x="8875713" y="6431347"/>
            <a:ext cx="2019299" cy="336598"/>
          </a:xfrm>
          <a:prstGeom prst="rect">
            <a:avLst/>
          </a:prstGeom>
          <a:noFill/>
        </p:spPr>
      </p:pic>
      <p:pic>
        <p:nvPicPr>
          <p:cNvPr id="8" name="Picture 2" descr="D:\IT ADMIN\DIGITAL MARKETING\FB\votgoogle.png"/>
          <p:cNvPicPr>
            <a:picLocks noChangeAspect="1" noChangeArrowheads="1"/>
          </p:cNvPicPr>
          <p:nvPr/>
        </p:nvPicPr>
        <p:blipFill>
          <a:blip r:embed="rId6" cstate="print"/>
          <a:srcRect/>
          <a:stretch>
            <a:fillRect/>
          </a:stretch>
        </p:blipFill>
        <p:spPr bwMode="auto">
          <a:xfrm>
            <a:off x="4265612" y="6324600"/>
            <a:ext cx="3200400" cy="535823"/>
          </a:xfrm>
          <a:prstGeom prst="rect">
            <a:avLst/>
          </a:prstGeom>
          <a:noFill/>
        </p:spPr>
      </p:pic>
      <p:pic>
        <p:nvPicPr>
          <p:cNvPr id="9" name="Picture 2" descr="C:\Users\User\Downloads\—Pngtree—design writing join our team_5502560.png"/>
          <p:cNvPicPr>
            <a:picLocks noChangeAspect="1" noChangeArrowheads="1"/>
          </p:cNvPicPr>
          <p:nvPr/>
        </p:nvPicPr>
        <p:blipFill>
          <a:blip r:embed="rId7" cstate="print"/>
          <a:srcRect/>
          <a:stretch>
            <a:fillRect/>
          </a:stretch>
        </p:blipFill>
        <p:spPr bwMode="auto">
          <a:xfrm>
            <a:off x="594446" y="-195263"/>
            <a:ext cx="1034329" cy="1034329"/>
          </a:xfrm>
          <a:prstGeom prst="rect">
            <a:avLst/>
          </a:prstGeom>
          <a:noFill/>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f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4E49F6F-5C1F-4AB6-B7FE-1E980FB443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TotalTime>
  <Words>595</Words>
  <Application>Microsoft Office PowerPoint</Application>
  <PresentationFormat>Custom</PresentationFormat>
  <Paragraphs>134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tf02787940</vt:lpstr>
      <vt:lpstr>Slide 1</vt:lpstr>
      <vt:lpstr>Slide 2</vt:lpstr>
      <vt:lpstr> कम समय में ज्यादा सफलता  के लिए वेस्टीज सिस्टम को फॉलो करिये   सिस्टम ऐसा होना चाहिए जो सब के लिए सामान हो एवं जिसे आसानी से अपनाया जा सके।   पूर्वाग्रह से बचें: ऐसा विचार बिलकुल भी मत करिये की आप लक्ष्य को बिना प्रणाली का अनुसरण किये पा सकते है।      हो सकता है आप अपनी व्यक्तिगत योग्यता के कारण         कुछ हद तक सफलता प्राप्त कर ले, पर आप को इस       बात का भी ध्यान रखना है की आप की डाउन लाइन में         भी वही योग्यता होगी यह जरुरी नहीं है।         इसलिए सब की सफलता के लिए वेस्टीज सिस्टम का अनुसरण करें।  </vt:lpstr>
      <vt:lpstr>वेस्टीज प्रणाली क्या है ?  यह प्रणाली इस बिज़नेस मॉडल के महारथियों द्वारा बनायी गयी है, जिन्होंने बरसो की मेहनत के बात यह समझा की शुरुवात करने वाले व्यक्ति क्या गलतियां कर सकते है।   वेस्टिज शिक्षा प्रणाली यह सुनिश्चित करती है की आप एवं आप की डाउन लाइन दूसरो द्वारा की गयी गलतियों को दोहराएंगे नहीं।  </vt:lpstr>
      <vt:lpstr>किसी भी व्यापार में जुड़ने से पहले हर व्यक्ति को उसके कायदे और तौर तरीके समझ लेना चाहिए, और  उसमें अपने आप को ढाल भी लेना चाहिए तभी हम उस व्यवसाय में सफल हो सकते है।          " वेस्टीज कोई प्लान या स्कीम नहीं है "                यह एक पूर्ण व्यवसाय है। </vt:lpstr>
      <vt:lpstr>Slide 6</vt:lpstr>
      <vt:lpstr>         पहला कदम: प्रोडक्ट्स (उत्पादों) का उपयोग करें:  १) जब आप प्रोडक्ट्स का उपयोग करेंगे तब आप स्वयं ही प्रोडक्ट्स की गुणवत्ता पर विश्वास कर पाएंगे।    २) आप स्वयं ही इन उत्पादों के बेहतरीन गवाह बन जायेंगे, और आप अपने अनुभव को अधिक विश्वास के साथ दुसरो से बता पाएंगे। ऐसे बहुत से लोग होंगे जो प्रोडक्ट्स को यूज़ किये बिना उन्हें बेचना चाहते हैं ,पर इस तरह के डिस्ट्रीब्यूटर वेस्टिज प्रणाली में पूर्णतः सफल नहीं हो पाते है एवं उन्हें सफलता मिलने में देर लगती है।</vt:lpstr>
      <vt:lpstr>Slide 8</vt:lpstr>
      <vt:lpstr>  याद रखें " आप एक चिकित्सक नहीं है “  1)आप व्यक्तियों का इलाज़ करने की या बहुत अधिक बीमार लोगों का इलाज़ करने की कोशिश ना करें।  2) वेस्टीज के हेल्थ प्रोडक्ट्स आहार अनुपूरक/ सप्लीमेंट हैं, यह आप के शरीर की आहारी जरूरतों को पूरा करते हैं।  3) वेस्टीज  हेल्थ सप्लीमेंट्स स्वस्थ्य लोगों को भी देना चाहिए जिससे की वह इस खूबसूरत ज़िंदगी का आनंद ले सके।  4) वेस्टिज सप्लीमेंट्स दवाइयाँ नहीं है ना ही यह सिर्फ बीमार लोगो के लिए है, इस धारणा को खत्म करिये ।  </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वेस्टीज में शुरुवात कैसे करें।    शिल्पा अमित श्रीवास्तव स्टार डायरेक्टर वेस्टीज मार्केटिंग प्राइवेट लिमिटेड  नई दिल्ली</dc:title>
  <dc:creator>Asus</dc:creator>
  <cp:lastModifiedBy>User</cp:lastModifiedBy>
  <cp:revision>30</cp:revision>
  <dcterms:created xsi:type="dcterms:W3CDTF">2017-03-17T19:43:20Z</dcterms:created>
  <dcterms:modified xsi:type="dcterms:W3CDTF">2021-10-19T07:01:43Z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