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7" autoAdjust="0"/>
    <p:restoredTop sz="94660"/>
  </p:normalViewPr>
  <p:slideViewPr>
    <p:cSldViewPr>
      <p:cViewPr varScale="1">
        <p:scale>
          <a:sx n="106" d="100"/>
          <a:sy n="106" d="100"/>
        </p:scale>
        <p:origin x="19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E4D4-1397-47DE-9F8E-5EDFD858220B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CE20-98ED-4337-85CF-0201AF03D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6002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115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719352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5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9. 3 Closing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9812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10. Go One Step Ahead</a:t>
            </a:r>
          </a:p>
          <a:p>
            <a:pPr lvl="0"/>
            <a:r>
              <a:rPr lang="en-US" sz="4800" dirty="0" smtClean="0">
                <a:solidFill>
                  <a:srgbClr val="FF0000"/>
                </a:solidFill>
                <a:latin typeface="Goudy Old Style" pitchFamily="18" charset="0"/>
                <a:cs typeface="Arial" pitchFamily="34" charset="0"/>
              </a:rPr>
              <a:t>           </a:t>
            </a:r>
            <a:r>
              <a:rPr lang="en-US" sz="4800" dirty="0" err="1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Thoda</a:t>
            </a:r>
            <a:r>
              <a:rPr lang="en-US" sz="4800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sa</a:t>
            </a:r>
            <a:r>
              <a:rPr lang="en-US" sz="4800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Jor</a:t>
            </a:r>
            <a:r>
              <a:rPr lang="en-US" sz="4800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Aur</a:t>
            </a:r>
            <a:r>
              <a:rPr lang="en-US" sz="4800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……..</a:t>
            </a:r>
            <a:r>
              <a:rPr lang="en-US" sz="6000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1847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11. Analysis of Last Month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5662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12. Transparent &amp; Strong 	Communications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184737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13. Help Down Line To Do</a:t>
            </a:r>
          </a:p>
          <a:p>
            <a:pPr lvl="0"/>
            <a:r>
              <a:rPr lang="en-US" sz="6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                   12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1752600"/>
            <a:ext cx="480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Set the priority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Sense of urgency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No dependency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Dream exercise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Develop business mentality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Create  a momentum and maintain the momentum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Go Getter</a:t>
            </a:r>
          </a:p>
          <a:p>
            <a:pPr lvl="0"/>
            <a:r>
              <a:rPr lang="en-US" sz="2400" dirty="0" smtClean="0">
                <a:solidFill>
                  <a:srgbClr val="FFC000"/>
                </a:solidFill>
              </a:rPr>
              <a:t>8.  Focus working</a:t>
            </a:r>
          </a:p>
          <a:p>
            <a:pPr lvl="0"/>
            <a:r>
              <a:rPr lang="en-US" sz="2400" dirty="0" smtClean="0">
                <a:solidFill>
                  <a:srgbClr val="FFC000"/>
                </a:solidFill>
              </a:rPr>
              <a:t>9.   3  Closing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200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752600"/>
            <a:ext cx="4267200" cy="1981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lvl="0" indent="-515938"/>
            <a:r>
              <a:rPr lang="en-US" sz="2400" dirty="0" smtClean="0">
                <a:solidFill>
                  <a:srgbClr val="FFC000"/>
                </a:solidFill>
              </a:rPr>
              <a:t>10.  Go one step ahead</a:t>
            </a:r>
          </a:p>
          <a:p>
            <a:pPr marL="515938" lvl="0" indent="-515938"/>
            <a:r>
              <a:rPr lang="en-US" sz="2400" dirty="0" smtClean="0">
                <a:solidFill>
                  <a:srgbClr val="FFC000"/>
                </a:solidFill>
              </a:rPr>
              <a:t>11.  Analysis of last month</a:t>
            </a:r>
          </a:p>
          <a:p>
            <a:pPr marL="515938" lvl="0" indent="-515938"/>
            <a:r>
              <a:rPr lang="en-US" sz="2400" dirty="0" smtClean="0">
                <a:solidFill>
                  <a:srgbClr val="FFC000"/>
                </a:solidFill>
              </a:rPr>
              <a:t>12.  Transparent and strong communications</a:t>
            </a:r>
          </a:p>
          <a:p>
            <a:pPr marL="515938" lvl="0" indent="-515938"/>
            <a:r>
              <a:rPr lang="en-US" sz="2400" dirty="0" smtClean="0">
                <a:solidFill>
                  <a:srgbClr val="FFC000"/>
                </a:solidFill>
              </a:rPr>
              <a:t>13.  Help down line to do 12</a:t>
            </a:r>
            <a:endParaRPr lang="en-US" sz="2400" dirty="0">
              <a:solidFill>
                <a:srgbClr val="BD17B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209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solidFill>
                  <a:srgbClr val="BD17B7"/>
                </a:solidFill>
              </a:rPr>
              <a:t> </a:t>
            </a:r>
            <a:r>
              <a:rPr lang="en-US" sz="8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1 Set The Priority </a:t>
            </a:r>
            <a:endParaRPr lang="en-US" sz="80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209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2. Sense of Urgency</a:t>
            </a:r>
            <a:endParaRPr lang="en-US" sz="80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209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3.	No Dependency</a:t>
            </a:r>
            <a:endParaRPr lang="en-US" sz="80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066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4. Dream Exercise</a:t>
            </a:r>
            <a:endParaRPr lang="en-US" sz="80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363212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Feel him comfortable and relax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 Share the dream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Make him relate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Find out HOT button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Press the HOT button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Transfer the faith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Use magic words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C000"/>
                </a:solidFill>
              </a:rPr>
              <a:t>Move towards the dream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033081"/>
            <a:ext cx="9144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5 Develop Business Mentality </a:t>
            </a:r>
            <a:endParaRPr lang="en-US" sz="55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1676400"/>
            <a:ext cx="8991600" cy="2209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6. Create a Momentum &amp;</a:t>
            </a:r>
          </a:p>
          <a:p>
            <a:pPr lvl="0"/>
            <a:r>
              <a:rPr lang="en-US" sz="54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Maintain The Momentum</a:t>
            </a:r>
            <a:r>
              <a:rPr lang="en-US" sz="8000" dirty="0" smtClean="0"/>
              <a:t>		</a:t>
            </a:r>
            <a:endParaRPr lang="en-US" sz="80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10000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“SPEEEEEED”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/>
            <a:r>
              <a:rPr lang="en-US" sz="96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7. Go Getter –</a:t>
            </a:r>
            <a:endParaRPr lang="en-US" sz="9600" dirty="0">
              <a:solidFill>
                <a:srgbClr val="FFFF00"/>
              </a:solidFill>
              <a:latin typeface="Goudy Old Style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971800"/>
            <a:ext cx="693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914400"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First circle must be profitable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:\ppt\ppt bg\ppt 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/>
            <a:r>
              <a:rPr lang="en-US" sz="9600" dirty="0" smtClean="0">
                <a:solidFill>
                  <a:srgbClr val="FFFF00"/>
                </a:solidFill>
                <a:latin typeface="Goudy Old Style" pitchFamily="18" charset="0"/>
                <a:cs typeface="Arial" pitchFamily="34" charset="0"/>
              </a:rPr>
              <a:t>8. Focus Working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31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nzeigenGroT" pitchFamily="34" charset="0"/>
              </a:rPr>
              <a:t>13 Essential </a:t>
            </a:r>
            <a:endParaRPr lang="en-US" sz="6600" dirty="0">
              <a:solidFill>
                <a:schemeClr val="bg1"/>
              </a:solidFill>
              <a:latin typeface="AnzeigenGro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03907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14400"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 80/20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200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AnzeigenGroT</vt:lpstr>
      <vt:lpstr>Arial</vt:lpstr>
      <vt:lpstr>Calibri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india2world@ymail.com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Ibs</dc:creator>
  <cp:lastModifiedBy>Bappi Dasgupta</cp:lastModifiedBy>
  <cp:revision>27</cp:revision>
  <dcterms:created xsi:type="dcterms:W3CDTF">2015-08-05T06:06:41Z</dcterms:created>
  <dcterms:modified xsi:type="dcterms:W3CDTF">2016-12-17T12:42:41Z</dcterms:modified>
</cp:coreProperties>
</file>