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43" r:id="rId2"/>
    <p:sldId id="528" r:id="rId3"/>
    <p:sldId id="530" r:id="rId4"/>
    <p:sldId id="335" r:id="rId5"/>
    <p:sldId id="505" r:id="rId6"/>
    <p:sldId id="507" r:id="rId7"/>
    <p:sldId id="509" r:id="rId8"/>
    <p:sldId id="336" r:id="rId9"/>
    <p:sldId id="511" r:id="rId10"/>
    <p:sldId id="513" r:id="rId11"/>
    <p:sldId id="337" r:id="rId12"/>
    <p:sldId id="361" r:id="rId13"/>
    <p:sldId id="531" r:id="rId14"/>
    <p:sldId id="339" r:id="rId15"/>
    <p:sldId id="516" r:id="rId16"/>
    <p:sldId id="518" r:id="rId17"/>
    <p:sldId id="519" r:id="rId18"/>
    <p:sldId id="514" r:id="rId19"/>
    <p:sldId id="522" r:id="rId20"/>
    <p:sldId id="524" r:id="rId21"/>
    <p:sldId id="525" r:id="rId22"/>
    <p:sldId id="520" r:id="rId23"/>
    <p:sldId id="368" r:id="rId24"/>
    <p:sldId id="369" r:id="rId25"/>
    <p:sldId id="536" r:id="rId26"/>
    <p:sldId id="502" r:id="rId27"/>
    <p:sldId id="503" r:id="rId28"/>
    <p:sldId id="534" r:id="rId29"/>
    <p:sldId id="500" r:id="rId30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4F785"/>
    <a:srgbClr val="EFF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2" autoAdjust="0"/>
  </p:normalViewPr>
  <p:slideViewPr>
    <p:cSldViewPr>
      <p:cViewPr>
        <p:scale>
          <a:sx n="60" d="100"/>
          <a:sy n="60" d="100"/>
        </p:scale>
        <p:origin x="-1656" y="-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90CCC78-4032-4787-978C-C757D1A69008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C8A0B05-359F-4B27-B105-D08415904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A0B05-359F-4B27-B105-D08415904B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7CBB-8851-4994-AE14-2CA5358216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B7CBB-8851-4994-AE14-2CA5358216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01203"/>
            <a:ext cx="7924800" cy="23378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15240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WELLNESS KIT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906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DOSAGE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5105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Two to three capsules </a:t>
            </a:r>
            <a:r>
              <a:rPr lang="en-US" sz="2400" dirty="0"/>
              <a:t>a day after meals</a:t>
            </a:r>
          </a:p>
          <a:p>
            <a:endParaRPr lang="en-US" sz="2400" dirty="0" smtClean="0"/>
          </a:p>
        </p:txBody>
      </p:sp>
      <p:pic>
        <p:nvPicPr>
          <p:cNvPr id="9" name="Picture 2" descr="Z:\VESTIGE\Product Shots\India\Health Care\Cardio Care\new shots\Flax Oil 90 Capsu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1709481" cy="31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1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14294"/>
            <a:ext cx="3876969" cy="11437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27432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ALOEVERA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600200"/>
            <a:ext cx="2133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cs typeface="Times New Roman" pitchFamily="18" charset="0"/>
              </a:rPr>
              <a:t>Minerals: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Calcium</a:t>
            </a:r>
            <a:endParaRPr lang="en-US" dirty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Sodium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Iron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Potassium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Chromium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Magnesium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Manganese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Copper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Zinc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500" dirty="0" smtClean="0"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500" dirty="0" smtClean="0">
              <a:cs typeface="Times New Roman" pitchFamily="18" charset="0"/>
            </a:endParaRPr>
          </a:p>
          <a:p>
            <a:r>
              <a:rPr lang="en-US" b="1" dirty="0" smtClean="0">
                <a:cs typeface="Times New Roman" pitchFamily="18" charset="0"/>
              </a:rPr>
              <a:t>Vitamins: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Vitamins </a:t>
            </a:r>
            <a:r>
              <a:rPr lang="en-US" dirty="0">
                <a:cs typeface="Times New Roman" pitchFamily="18" charset="0"/>
              </a:rPr>
              <a:t>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Vitamin B1,B2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Vitamin B6,B12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Vitamin 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Vitamin 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Folic Acid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>
                <a:cs typeface="Times New Roman" pitchFamily="18" charset="0"/>
              </a:rPr>
              <a:t>Niacin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5295781"/>
            <a:ext cx="5715000" cy="8002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ALOEVERA= Healing + Soothing + Laxative + Rejuvenating  properties</a:t>
            </a:r>
            <a:endParaRPr lang="en-US" sz="23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44554"/>
            <a:ext cx="6172200" cy="361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4800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ALOEVERA &amp; ITS NUTRITIONAL CONTENT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906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DOSAGE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5105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One </a:t>
            </a:r>
            <a:r>
              <a:rPr lang="en-US" sz="2400" dirty="0"/>
              <a:t>capsule twice a day </a:t>
            </a:r>
            <a:r>
              <a:rPr lang="en-US" sz="2400" dirty="0" smtClean="0"/>
              <a:t>empty stomach.</a:t>
            </a:r>
            <a:endParaRPr lang="en-US" sz="2400" dirty="0"/>
          </a:p>
          <a:p>
            <a:endParaRPr lang="en-US" sz="2400" dirty="0" smtClean="0"/>
          </a:p>
        </p:txBody>
      </p:sp>
      <p:pic>
        <p:nvPicPr>
          <p:cNvPr id="5122" name="Picture 2" descr="vestage Vestige Aloe Vera Capsule, Packaging Size: 60 Capsule, Packaging  Type: Plastic Bottle, Rs 320 /one piece | ID: 20672024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07" y="2209800"/>
            <a:ext cx="32004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5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14294"/>
            <a:ext cx="3876969" cy="11437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7818" y="25908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CALCIUM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" y="304800"/>
            <a:ext cx="9132278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3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399" y="2286000"/>
            <a:ext cx="8458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Boost your Calcium Intake.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Include a good calcium supplement.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Enjoy Early </a:t>
            </a:r>
            <a:r>
              <a:rPr lang="en-US" sz="2400" dirty="0"/>
              <a:t>M</a:t>
            </a:r>
            <a:r>
              <a:rPr lang="en-US" sz="2400" dirty="0" smtClean="0"/>
              <a:t>orning Sunlight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Avoid Excess Salt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Quit Smoking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Say No to Carbonated beverages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dirty="0" smtClean="0"/>
              <a:t>Drink Less Coffee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018" y="990600"/>
            <a:ext cx="8534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HOW TO KEEP BONES STRONG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906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DOSAGE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5105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One </a:t>
            </a:r>
            <a:r>
              <a:rPr lang="en-US" sz="2400" dirty="0"/>
              <a:t>capsule twice a day after meals</a:t>
            </a:r>
          </a:p>
          <a:p>
            <a:endParaRPr lang="en-US" sz="2400" dirty="0" smtClean="0"/>
          </a:p>
        </p:txBody>
      </p:sp>
      <p:pic>
        <p:nvPicPr>
          <p:cNvPr id="8" name="Picture 2" descr="Z:\VESTIGE\Product Shots\India\Health Care\Joint &amp; Bones Health\New shots\Calcium 100 table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8" y="2362200"/>
            <a:ext cx="177338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3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14294"/>
            <a:ext cx="3876969" cy="11437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7818" y="25908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INVIGO PROTEIN POWDER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876564"/>
            <a:ext cx="403860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spcBef>
                <a:spcPts val="400"/>
              </a:spcBef>
              <a:buFont typeface="Arial" charset="0"/>
              <a:buChar char="•"/>
            </a:pPr>
            <a:r>
              <a:rPr lang="en-GB" sz="2000" dirty="0"/>
              <a:t>A vital source of nourishment for the body</a:t>
            </a:r>
            <a:r>
              <a:rPr lang="en-US" sz="2000" dirty="0"/>
              <a:t> </a:t>
            </a:r>
          </a:p>
          <a:p>
            <a:pPr marL="274320" indent="-274320" algn="just">
              <a:spcBef>
                <a:spcPts val="400"/>
              </a:spcBef>
              <a:buFont typeface="Arial" charset="0"/>
              <a:buChar char="•"/>
            </a:pPr>
            <a:r>
              <a:rPr lang="en-GB" sz="2000" dirty="0"/>
              <a:t>Made up of amino acids that form the building blocks for  the body’s growth</a:t>
            </a:r>
          </a:p>
          <a:p>
            <a:pPr marL="274320" indent="-274320" algn="just">
              <a:spcBef>
                <a:spcPts val="400"/>
              </a:spcBef>
              <a:buFont typeface="Arial" charset="0"/>
              <a:buChar char="•"/>
            </a:pPr>
            <a:r>
              <a:rPr lang="en-GB" sz="2000" dirty="0"/>
              <a:t>Plays a major role in development of cells and fluids in the body</a:t>
            </a:r>
          </a:p>
          <a:p>
            <a:pPr marL="274320" indent="-274320" algn="just">
              <a:spcBef>
                <a:spcPts val="400"/>
              </a:spcBef>
              <a:buFont typeface="Arial" charset="0"/>
              <a:buChar char="•"/>
            </a:pPr>
            <a:r>
              <a:rPr lang="en-US" sz="2000" dirty="0"/>
              <a:t>Vital for the Growth + Repair + Maintenance of the body </a:t>
            </a:r>
          </a:p>
          <a:p>
            <a:pPr marL="274320" indent="-274320" algn="just">
              <a:spcBef>
                <a:spcPts val="400"/>
              </a:spcBef>
              <a:buFont typeface="Arial" charset="0"/>
              <a:buChar char="•"/>
            </a:pPr>
            <a:r>
              <a:rPr lang="en-US" sz="2000" dirty="0"/>
              <a:t>Because of busy and stressful lifestyles, the body does not get enough protein in the diet</a:t>
            </a:r>
          </a:p>
        </p:txBody>
      </p:sp>
      <p:pic>
        <p:nvPicPr>
          <p:cNvPr id="5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70668"/>
            <a:ext cx="2857500" cy="256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3439924"/>
            <a:ext cx="4648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Protein Requirement</a:t>
            </a:r>
            <a:r>
              <a:rPr lang="en-US" sz="23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= 1gm/kg IBW</a:t>
            </a:r>
            <a:endParaRPr lang="en-US" sz="23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89056"/>
            <a:ext cx="3657600" cy="199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462455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NEED OF PROTEIN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55777" y="6133980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SLEEP</a:t>
            </a:r>
            <a:endParaRPr lang="en-US" sz="2000" b="1" dirty="0"/>
          </a:p>
        </p:txBody>
      </p:sp>
      <p:sp>
        <p:nvSpPr>
          <p:cNvPr id="3" name="AutoShape 2" descr="Image result for exerci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4" descr="Image result for exerci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Related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895932"/>
            <a:ext cx="4171088" cy="2608051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93" y="1996865"/>
            <a:ext cx="4046102" cy="2507118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57" y="4476274"/>
            <a:ext cx="4374685" cy="2187343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 rot="20304140">
            <a:off x="108757" y="1972179"/>
            <a:ext cx="1170257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EXERCISE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006119">
            <a:off x="4647792" y="2083268"/>
            <a:ext cx="1001065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60375" y="656897"/>
            <a:ext cx="83820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MAINTENANCE OF HEALTH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006119">
            <a:off x="2062732" y="4586296"/>
            <a:ext cx="1230402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dirty="0" smtClean="0"/>
              <a:t>SLEEP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animated images of arm musc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47800"/>
            <a:ext cx="1828800" cy="16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87" y="2281580"/>
            <a:ext cx="4070113" cy="3890620"/>
          </a:xfrm>
        </p:spPr>
        <p:txBody>
          <a:bodyPr>
            <a:noAutofit/>
          </a:bodyPr>
          <a:lstStyle/>
          <a:p>
            <a:pPr marL="285750" indent="-285750" algn="just"/>
            <a:r>
              <a:rPr lang="en-US" sz="2200" dirty="0" smtClean="0"/>
              <a:t>A nutritional protein powder that is ideal for the entire family </a:t>
            </a:r>
          </a:p>
          <a:p>
            <a:pPr marL="285750" indent="-285750" algn="just"/>
            <a:r>
              <a:rPr lang="en-US" sz="2200" dirty="0" smtClean="0"/>
              <a:t>Rich chocolate taste.</a:t>
            </a:r>
            <a:endParaRPr lang="en-US" sz="2200" b="1" dirty="0" smtClean="0"/>
          </a:p>
          <a:p>
            <a:pPr marL="285750" indent="-285750" algn="just"/>
            <a:r>
              <a:rPr lang="en-US" sz="2200" dirty="0" smtClean="0"/>
              <a:t>Low in fat &amp; high in protein</a:t>
            </a:r>
          </a:p>
          <a:p>
            <a:pPr marL="285750" indent="-285750" algn="just"/>
            <a:r>
              <a:rPr lang="en-US" sz="2200" dirty="0" smtClean="0"/>
              <a:t>Easy to </a:t>
            </a:r>
            <a:r>
              <a:rPr lang="en-US" sz="2200" b="1" dirty="0" smtClean="0"/>
              <a:t>digest</a:t>
            </a:r>
          </a:p>
          <a:p>
            <a:pPr marL="0" indent="0" algn="just">
              <a:buNone/>
            </a:pPr>
            <a:endParaRPr lang="en-GB" sz="2200" b="1" dirty="0"/>
          </a:p>
        </p:txBody>
      </p:sp>
      <p:pic>
        <p:nvPicPr>
          <p:cNvPr id="7" name="Picture 2" descr="Image result for animated images of arm musc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087" y="2971800"/>
            <a:ext cx="213491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animated images of arm musc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57200" y="462455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PROTEIN POWDER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098" name="Picture 2" descr="Invigo Nutritional Protein Pow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571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89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906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DOSAGE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5105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One to two scoops daily with water or milk.</a:t>
            </a:r>
            <a:endParaRPr lang="en-US" sz="2400" dirty="0"/>
          </a:p>
          <a:p>
            <a:endParaRPr lang="en-US" sz="2400" dirty="0" smtClean="0"/>
          </a:p>
        </p:txBody>
      </p:sp>
      <p:pic>
        <p:nvPicPr>
          <p:cNvPr id="3076" name="Picture 4" descr="Invigo Nutritional Protein Pow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5715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14294"/>
            <a:ext cx="3876969" cy="11437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7818" y="25908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COLOSTRUM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1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98637"/>
            <a:ext cx="46482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 smtClean="0"/>
              <a:t>CONTAINS -</a:t>
            </a:r>
            <a:endParaRPr lang="en-US" sz="2400" b="1" dirty="0"/>
          </a:p>
          <a:p>
            <a:pPr algn="just"/>
            <a:endParaRPr lang="en-US" sz="2400" dirty="0"/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37 Specific Immune Factors </a:t>
            </a:r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5 Vital Immunoglobulin</a:t>
            </a:r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Protease inhibitors</a:t>
            </a:r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Over 8 types of Growth Factors</a:t>
            </a:r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Growth Hormones</a:t>
            </a:r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Major &amp; Minor Vitamins</a:t>
            </a:r>
          </a:p>
          <a:p>
            <a:pPr marL="285750" indent="-285750" algn="just">
              <a:lnSpc>
                <a:spcPct val="120000"/>
              </a:lnSpc>
              <a:spcBef>
                <a:spcPts val="400"/>
              </a:spcBef>
            </a:pPr>
            <a:r>
              <a:rPr lang="en-US" sz="2200" dirty="0"/>
              <a:t>Minerals</a:t>
            </a:r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609600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COLOSTRUM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iStock_000019399450Medium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590800"/>
            <a:ext cx="3200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4191000" cy="524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1359" y="304800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COLOSTRUM CAN BE HELPFUL IN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9047" y="1524000"/>
            <a:ext cx="4712553" cy="5105400"/>
          </a:xfrm>
        </p:spPr>
        <p:txBody>
          <a:bodyPr>
            <a:noAutofit/>
          </a:bodyPr>
          <a:lstStyle/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Helps to boosts </a:t>
            </a:r>
            <a:r>
              <a:rPr lang="en-US" sz="2000" dirty="0"/>
              <a:t>the </a:t>
            </a:r>
            <a:r>
              <a:rPr lang="en-US" sz="2000" dirty="0" smtClean="0"/>
              <a:t>immune system of the body</a:t>
            </a:r>
            <a:endParaRPr lang="en-US" sz="2000" dirty="0"/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/>
              <a:t>Controls inflammation 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Protects </a:t>
            </a:r>
            <a:r>
              <a:rPr lang="en-US" sz="2000" dirty="0"/>
              <a:t>against allergic reactions 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Helps to repair </a:t>
            </a:r>
            <a:r>
              <a:rPr lang="en-US" sz="2000" dirty="0"/>
              <a:t>&amp; </a:t>
            </a:r>
            <a:r>
              <a:rPr lang="en-US" sz="2000" dirty="0" smtClean="0"/>
              <a:t>rebuild </a:t>
            </a:r>
            <a:r>
              <a:rPr lang="en-US" sz="2000" dirty="0"/>
              <a:t>cellular tissues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Helps to restores </a:t>
            </a:r>
            <a:r>
              <a:rPr lang="en-US" sz="2000" dirty="0"/>
              <a:t>impaired health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Helps to improve </a:t>
            </a:r>
            <a:r>
              <a:rPr lang="en-US" sz="2000" dirty="0"/>
              <a:t>nutrient uptake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Helps to increases </a:t>
            </a:r>
            <a:r>
              <a:rPr lang="en-US" sz="2000" dirty="0"/>
              <a:t>bone mass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/>
              <a:t>Restores skin elasticity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/>
              <a:t>Energizes the body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Helps to increase memory</a:t>
            </a:r>
            <a:endParaRPr lang="en-US" sz="2000" dirty="0"/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/>
              <a:t>Normalizes the fat </a:t>
            </a:r>
            <a:r>
              <a:rPr lang="en-US" sz="2000" dirty="0" smtClean="0"/>
              <a:t>usage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04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4572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DOSAGE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5105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One to two capsules daily with water or milk.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204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91359" y="252248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What we get when we buy wellness set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9047" y="1524000"/>
            <a:ext cx="8251912" cy="5105400"/>
          </a:xfrm>
        </p:spPr>
        <p:txBody>
          <a:bodyPr>
            <a:noAutofit/>
          </a:bodyPr>
          <a:lstStyle/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Complete protection and balance nutrition for healthy living.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Sea buckthorn contains bioactive compounds to keep you healthy and active 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err="1" smtClean="0"/>
              <a:t>Invigo</a:t>
            </a:r>
            <a:r>
              <a:rPr lang="en-US" sz="2000" dirty="0" smtClean="0"/>
              <a:t> protein power comes with the goodness of chocolate and necessary macro nutrient for the body.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Aloe </a:t>
            </a:r>
            <a:r>
              <a:rPr lang="en-US" sz="2000" dirty="0" err="1" smtClean="0"/>
              <a:t>vera</a:t>
            </a:r>
            <a:r>
              <a:rPr lang="en-US" sz="2000" dirty="0" smtClean="0"/>
              <a:t> brings strong digestive system and create soothing and calming effect in body.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Calcium is essential for joints and bone health.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Flax is powerful source of omega 3 necessary for heart health and other wellness.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Colostrum is a powerful immunity booster.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2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91359" y="252248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WELLNESS SET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4247" y="1171575"/>
            <a:ext cx="4788753" cy="5105400"/>
          </a:xfrm>
        </p:spPr>
        <p:txBody>
          <a:bodyPr>
            <a:noAutofit/>
          </a:bodyPr>
          <a:lstStyle/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wellness set provides you all the necessary products which helps to  keep healthy and strong.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It is a powerful combination of different products which helps to create a strong body by providing all the necessary major nutrients.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When taken they boost the body health and ability to develop and grow better.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r>
              <a:rPr lang="en-US" sz="2000" dirty="0" smtClean="0"/>
              <a:t>A set with complete protection and benefits.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000" dirty="0" smtClean="0"/>
              <a:t> </a:t>
            </a:r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endParaRPr lang="en-US" sz="2000" dirty="0" smtClean="0"/>
          </a:p>
          <a:p>
            <a:pPr marL="274320" indent="-274320">
              <a:lnSpc>
                <a:spcPct val="120000"/>
              </a:lnSpc>
              <a:spcBef>
                <a:spcPts val="400"/>
              </a:spcBef>
              <a:buFontTx/>
              <a:buChar char="•"/>
            </a:pP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8" y="2170386"/>
            <a:ext cx="39147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3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91359" y="252248"/>
            <a:ext cx="82296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 wellness kit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762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8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8800" b="1" dirty="0" smtClean="0"/>
              <a:t>THANK YOU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0523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NUTRACEUTIC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12" y="4191000"/>
            <a:ext cx="4177388" cy="2590800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6" name="Picture 2" descr="Image result for NUTRACEUTIC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95" y="4191000"/>
            <a:ext cx="4152105" cy="2590800"/>
          </a:xfrm>
          <a:prstGeom prst="rect">
            <a:avLst/>
          </a:prstGeom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33400"/>
            <a:ext cx="8534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</a:rPr>
              <a:t>FOOD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ANIMATED IMAGES OF DIET AND EXERCI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21637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31" y="5714294"/>
            <a:ext cx="3876969" cy="11437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27432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SEA BUCKTHORN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906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 SEA BUCKTHORN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"/>
            <a:ext cx="1371599" cy="16002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indent="-216000"/>
            <a:endParaRPr lang="en-US" dirty="0" smtClean="0"/>
          </a:p>
          <a:p>
            <a:pPr marL="0" indent="0">
              <a:buNone/>
            </a:pPr>
            <a:r>
              <a:rPr lang="en-US" sz="2400" dirty="0"/>
              <a:t>Over 190 bioactive compounds in one tiny berry</a:t>
            </a:r>
          </a:p>
          <a:p>
            <a:r>
              <a:rPr lang="en-GB" sz="2400" dirty="0"/>
              <a:t>Carotenoids</a:t>
            </a:r>
          </a:p>
          <a:p>
            <a:r>
              <a:rPr lang="en-GB" sz="2400" dirty="0"/>
              <a:t>Tocopherols</a:t>
            </a:r>
          </a:p>
          <a:p>
            <a:r>
              <a:rPr lang="en-GB" sz="2400" dirty="0"/>
              <a:t>Flavonoids</a:t>
            </a:r>
          </a:p>
          <a:p>
            <a:r>
              <a:rPr lang="en-GB" sz="2400" dirty="0"/>
              <a:t>Lipids</a:t>
            </a:r>
          </a:p>
          <a:p>
            <a:r>
              <a:rPr lang="en-GB" sz="2400" dirty="0"/>
              <a:t>Ascorbic acid</a:t>
            </a:r>
            <a:endParaRPr lang="en-US" sz="2400" dirty="0"/>
          </a:p>
          <a:p>
            <a:pPr indent="-216000"/>
            <a:endParaRPr lang="en-US" dirty="0" smtClean="0"/>
          </a:p>
        </p:txBody>
      </p:sp>
      <p:pic>
        <p:nvPicPr>
          <p:cNvPr id="11" name="Picture 10" descr="Image result for sea bucktho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21982" r="10801" b="21265"/>
          <a:stretch/>
        </p:blipFill>
        <p:spPr bwMode="auto">
          <a:xfrm>
            <a:off x="5033052" y="3505200"/>
            <a:ext cx="3413424" cy="290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72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SEA BUCKTHORN BENEFITS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"/>
            <a:ext cx="1371599" cy="16002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120" y="13716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sz="1900" b="1" dirty="0"/>
              <a:t>Maintains high energy</a:t>
            </a:r>
          </a:p>
          <a:p>
            <a:pPr lvl="0"/>
            <a:r>
              <a:rPr lang="en-US" sz="1900" b="1" dirty="0"/>
              <a:t>Vitamin C </a:t>
            </a:r>
            <a:r>
              <a:rPr lang="en-US" sz="1900" dirty="0"/>
              <a:t>and other nutrients helps to reduce headache, dizziness and increases mental attention</a:t>
            </a:r>
          </a:p>
          <a:p>
            <a:pPr lvl="0"/>
            <a:r>
              <a:rPr lang="en-US" sz="1900" dirty="0" smtClean="0"/>
              <a:t>Wonderful </a:t>
            </a:r>
            <a:r>
              <a:rPr lang="en-US" sz="1900" b="1" dirty="0"/>
              <a:t>Antioxidants</a:t>
            </a:r>
            <a:r>
              <a:rPr lang="en-US" sz="1900" dirty="0"/>
              <a:t> to protect brain tissues from damaging effect of free radicals and toxins</a:t>
            </a:r>
          </a:p>
          <a:p>
            <a:pPr marL="0" indent="0">
              <a:buNone/>
            </a:pPr>
            <a:endParaRPr lang="en-IN" sz="1900" b="1" dirty="0" smtClean="0"/>
          </a:p>
          <a:p>
            <a:pPr marL="0" indent="0">
              <a:buNone/>
            </a:pPr>
            <a:r>
              <a:rPr lang="en-IN" sz="1900" b="1" dirty="0" smtClean="0"/>
              <a:t>Stamina </a:t>
            </a:r>
            <a:r>
              <a:rPr lang="en-IN" sz="1900" b="1" dirty="0"/>
              <a:t>building:</a:t>
            </a:r>
            <a:endParaRPr lang="en-IN" sz="1900" dirty="0"/>
          </a:p>
          <a:p>
            <a:r>
              <a:rPr lang="en-US" sz="1900" dirty="0"/>
              <a:t>Vitamins help to reduce common symptoms like fatigue such as low energy and muscle tension and help in getting a sound sleep.</a:t>
            </a:r>
          </a:p>
          <a:p>
            <a:pPr marL="0" lvl="0" indent="0">
              <a:buNone/>
            </a:pPr>
            <a:endParaRPr lang="en-US" sz="1900" b="1" dirty="0" smtClean="0"/>
          </a:p>
          <a:p>
            <a:pPr marL="0" lvl="0" indent="0">
              <a:buNone/>
            </a:pPr>
            <a:r>
              <a:rPr lang="en-US" sz="1900" b="1" dirty="0" smtClean="0"/>
              <a:t>Cardiac </a:t>
            </a:r>
            <a:r>
              <a:rPr lang="en-US" sz="1900" b="1" dirty="0"/>
              <a:t>benefits</a:t>
            </a:r>
          </a:p>
          <a:p>
            <a:pPr lvl="0"/>
            <a:r>
              <a:rPr lang="en-US" sz="1900" b="1" dirty="0"/>
              <a:t>Flavonoids</a:t>
            </a:r>
            <a:r>
              <a:rPr lang="en-US" sz="1900" dirty="0"/>
              <a:t> may help to regulate blood pressure, improve heart function and reduce stress on heart </a:t>
            </a:r>
            <a:r>
              <a:rPr lang="en-US" sz="1900" dirty="0" smtClean="0"/>
              <a:t>tissue.</a:t>
            </a:r>
          </a:p>
          <a:p>
            <a:pPr marL="0" lvl="0" indent="0">
              <a:buNone/>
            </a:pPr>
            <a:endParaRPr lang="en-US" sz="2000" b="1" dirty="0" smtClean="0"/>
          </a:p>
          <a:p>
            <a:pPr marL="0" lvl="0" indent="0">
              <a:buNone/>
            </a:pPr>
            <a:r>
              <a:rPr lang="en-US" sz="2000" b="1" dirty="0" smtClean="0"/>
              <a:t>Skin </a:t>
            </a:r>
            <a:r>
              <a:rPr lang="en-US" sz="2000" b="1" dirty="0"/>
              <a:t>benefits</a:t>
            </a:r>
          </a:p>
          <a:p>
            <a:pPr lvl="0"/>
            <a:r>
              <a:rPr lang="en-US" sz="2000" dirty="0"/>
              <a:t>Vitamin A, Vitamin E and Omega 7 fatty acids are considered essential  nutrients for skin and they promote tissue and collagen regeneration, reduce skin wrinkles and premature skin ageing</a:t>
            </a:r>
            <a:endParaRPr lang="en-IN" sz="2000" b="1" dirty="0"/>
          </a:p>
          <a:p>
            <a:pPr lvl="0"/>
            <a:endParaRPr lang="en-IN" sz="1900" dirty="0"/>
          </a:p>
          <a:p>
            <a:pPr marL="12690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09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90600"/>
            <a:ext cx="8382000" cy="533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DOSAGE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AutoShape 2" descr="Image result for KRILL 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"/>
            <a:ext cx="1371599" cy="16002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5105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One </a:t>
            </a:r>
            <a:r>
              <a:rPr lang="en-US" sz="2400" dirty="0"/>
              <a:t>capsule twice a day after meals</a:t>
            </a:r>
          </a:p>
          <a:p>
            <a:endParaRPr lang="en-US" sz="2400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2133600" cy="372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5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58" y="5714294"/>
            <a:ext cx="3876969" cy="114370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9382" y="2743200"/>
            <a:ext cx="8686800" cy="1066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FLAX OIL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animated images of cholestero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75" y="1524000"/>
            <a:ext cx="4017818" cy="22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657600"/>
            <a:ext cx="897345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IN" sz="2200" dirty="0" smtClean="0"/>
              <a:t>Play </a:t>
            </a:r>
            <a:r>
              <a:rPr lang="en-IN" sz="2200" dirty="0"/>
              <a:t>a role in burning body fat</a:t>
            </a:r>
            <a:endParaRPr lang="en-GB" sz="2200" dirty="0"/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IN" sz="2200" dirty="0"/>
              <a:t>Aid in the growth of healthy hair and nails</a:t>
            </a:r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IN" sz="2200" dirty="0"/>
              <a:t>Promote healthy skin</a:t>
            </a:r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/>
              <a:t>It  helps to balance hormonal levels in women </a:t>
            </a:r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/>
              <a:t>It helps to regulate the menstrual cycle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1928" y="533400"/>
            <a:ext cx="8534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</a:rPr>
              <a:t>FLAXSEED OIL BENEFITS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4127396" cy="60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663" y="1752600"/>
            <a:ext cx="479361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200" dirty="0"/>
              <a:t>Helps lower cholesterol &amp; triglycerides</a:t>
            </a:r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200" dirty="0"/>
              <a:t>Prevents  blockage of arteries</a:t>
            </a:r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GB" sz="2200" dirty="0"/>
              <a:t>Helps prevent accumulation of </a:t>
            </a:r>
            <a:r>
              <a:rPr lang="en-GB" sz="2200" dirty="0" smtClean="0"/>
              <a:t>fatty    deposits </a:t>
            </a:r>
            <a:r>
              <a:rPr lang="en-GB" sz="2200" dirty="0"/>
              <a:t>inside blood vessels</a:t>
            </a:r>
          </a:p>
          <a:p>
            <a:pPr marL="182880" indent="-285750">
              <a:spcBef>
                <a:spcPts val="600"/>
              </a:spcBef>
              <a:buFont typeface="Arial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15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8470</TotalTime>
  <Words>640</Words>
  <Application>Microsoft Office PowerPoint</Application>
  <PresentationFormat>On-screen Show (4:3)</PresentationFormat>
  <Paragraphs>155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VESTIGE HEALTH SYMPOSIUM (VHS)</dc:title>
  <dc:creator>shalini kukreti</dc:creator>
  <cp:lastModifiedBy>Vaishali Bali</cp:lastModifiedBy>
  <cp:revision>1386</cp:revision>
  <dcterms:created xsi:type="dcterms:W3CDTF">2006-08-16T00:00:00Z</dcterms:created>
  <dcterms:modified xsi:type="dcterms:W3CDTF">2021-06-02T13:00:02Z</dcterms:modified>
</cp:coreProperties>
</file>