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43" r:id="rId2"/>
    <p:sldId id="537" r:id="rId3"/>
    <p:sldId id="335" r:id="rId4"/>
    <p:sldId id="550" r:id="rId5"/>
    <p:sldId id="538" r:id="rId6"/>
    <p:sldId id="540" r:id="rId7"/>
    <p:sldId id="541" r:id="rId8"/>
    <p:sldId id="553" r:id="rId9"/>
    <p:sldId id="542" r:id="rId10"/>
    <p:sldId id="544" r:id="rId11"/>
    <p:sldId id="549" r:id="rId12"/>
    <p:sldId id="547" r:id="rId13"/>
    <p:sldId id="500" r:id="rId14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F4F785"/>
    <a:srgbClr val="EFF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22" autoAdjust="0"/>
  </p:normalViewPr>
  <p:slideViewPr>
    <p:cSldViewPr>
      <p:cViewPr>
        <p:scale>
          <a:sx n="60" d="100"/>
          <a:sy n="60" d="100"/>
        </p:scale>
        <p:origin x="-1656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190CCC78-4032-4787-978C-C757D1A69008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4C8A0B05-359F-4B27-B105-D08415904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64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A0B05-359F-4B27-B105-D08415904B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9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8BADB-43D9-4D0B-980A-6224CD36121F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768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01203"/>
            <a:ext cx="7924800" cy="233781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1524000"/>
            <a:ext cx="8686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 smtClean="0">
                <a:solidFill>
                  <a:schemeClr val="bg1"/>
                </a:solidFill>
              </a:rPr>
              <a:t>HYGIENE SET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0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447800"/>
            <a:ext cx="4176464" cy="4953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700"/>
              </a:spcBef>
              <a:buFont typeface="Arial" pitchFamily="34" charset="0"/>
              <a:buNone/>
            </a:pPr>
            <a:endParaRPr lang="en-GB" sz="15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1642" y="457200"/>
            <a:ext cx="8382000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chemeClr val="bg1"/>
                </a:solidFill>
              </a:rPr>
              <a:t>HAND CLEANING GEL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4062" y="1483333"/>
            <a:ext cx="376533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Assure Hand Cleansing Gel kills a wide range of germs instantly, without water.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Use anytime, anywhere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while in a car, at office,  when travelling, after playing, etc.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Leaves your hands clean and germ-free. Use as often as required.</a:t>
            </a:r>
            <a:endParaRPr lang="en-IN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C:\Users\kanwal.sharma\Desktop\Hand Cleansing Gel 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33322" y="1104408"/>
            <a:ext cx="2880320" cy="5193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9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91359" y="252248"/>
            <a:ext cx="8229600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bg1"/>
                </a:solidFill>
              </a:rPr>
              <a:t> HYGIENE SET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3950553" cy="5105400"/>
          </a:xfrm>
        </p:spPr>
        <p:txBody>
          <a:bodyPr>
            <a:noAutofit/>
          </a:bodyPr>
          <a:lstStyle/>
          <a:p>
            <a:pPr marL="274320" indent="-274320">
              <a:lnSpc>
                <a:spcPct val="120000"/>
              </a:lnSpc>
              <a:spcBef>
                <a:spcPts val="400"/>
              </a:spcBef>
              <a:buFontTx/>
              <a:buChar char="•"/>
            </a:pPr>
            <a:r>
              <a:rPr lang="en-US" sz="2000" dirty="0" smtClean="0"/>
              <a:t>Complete set provides you all the products in hygiene and safety category.</a:t>
            </a:r>
          </a:p>
          <a:p>
            <a:pPr marL="274320" indent="-274320">
              <a:lnSpc>
                <a:spcPct val="120000"/>
              </a:lnSpc>
              <a:spcBef>
                <a:spcPts val="400"/>
              </a:spcBef>
              <a:buFontTx/>
              <a:buChar char="•"/>
            </a:pPr>
            <a:r>
              <a:rPr lang="en-US" sz="2000" dirty="0" smtClean="0"/>
              <a:t>Hygiene is the need of the hour and our family need complete protection.</a:t>
            </a:r>
          </a:p>
          <a:p>
            <a:pPr marL="274320" indent="-274320">
              <a:lnSpc>
                <a:spcPct val="120000"/>
              </a:lnSpc>
              <a:spcBef>
                <a:spcPts val="400"/>
              </a:spcBef>
              <a:buFontTx/>
              <a:buChar char="•"/>
            </a:pPr>
            <a:r>
              <a:rPr lang="en-US" sz="2000" dirty="0" smtClean="0"/>
              <a:t>From hand cleaning gel to surface cleaner this kit have it all.</a:t>
            </a:r>
          </a:p>
          <a:p>
            <a:pPr marL="274320" indent="-274320">
              <a:lnSpc>
                <a:spcPct val="120000"/>
              </a:lnSpc>
              <a:spcBef>
                <a:spcPts val="400"/>
              </a:spcBef>
              <a:buFontTx/>
              <a:buChar char="•"/>
            </a:pPr>
            <a:r>
              <a:rPr lang="en-US" sz="2000" dirty="0" smtClean="0"/>
              <a:t>A complete package for those who love their families and want to keep them healthy and safe.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endParaRPr lang="en-US" sz="2000" dirty="0"/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158" y="1905000"/>
            <a:ext cx="4328291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47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447800"/>
            <a:ext cx="4176464" cy="4953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700"/>
              </a:spcBef>
              <a:buFont typeface="Arial" pitchFamily="34" charset="0"/>
              <a:buNone/>
            </a:pPr>
            <a:endParaRPr lang="en-GB" sz="15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1642" y="457200"/>
            <a:ext cx="8382000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chemeClr val="bg1"/>
                </a:solidFill>
              </a:rPr>
              <a:t>HYGIENE SET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93" y="1524000"/>
            <a:ext cx="845673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43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8800" b="1" dirty="0" smtClean="0"/>
              <a:t>THANK YOU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305232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31642" y="457200"/>
            <a:ext cx="8382000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chemeClr val="bg1"/>
                </a:solidFill>
              </a:rPr>
              <a:t>IMPORTANCE OF HYGIENE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447800"/>
            <a:ext cx="44958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 Good </a:t>
            </a:r>
            <a:r>
              <a:rPr lang="en-US" sz="2000" dirty="0"/>
              <a:t>hygiene is vital because it helps </a:t>
            </a:r>
            <a:r>
              <a:rPr lang="en-US" sz="2000" dirty="0" smtClean="0"/>
              <a:t>prevent you </a:t>
            </a:r>
            <a:r>
              <a:rPr lang="en-US" sz="2000" dirty="0"/>
              <a:t>and your children from getting or spreading germs and </a:t>
            </a:r>
            <a:r>
              <a:rPr lang="en-US" sz="2000" dirty="0" smtClean="0"/>
              <a:t>Infectious diseases.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Cleaning and disinfecting high-touch surfaces in your home regularly is an important precaution to lower the risk of infection. 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Simple hygiene measures can help protect your family’s health and everyone else's. 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268" y="1828800"/>
            <a:ext cx="35718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73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031" y="5714294"/>
            <a:ext cx="3876969" cy="114370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8600" y="2743200"/>
            <a:ext cx="8686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 smtClean="0">
                <a:solidFill>
                  <a:schemeClr val="bg1"/>
                </a:solidFill>
              </a:rPr>
              <a:t>ULTRA SWAB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7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447800"/>
            <a:ext cx="4176464" cy="4953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8" indent="-401638">
              <a:lnSpc>
                <a:spcPct val="150000"/>
              </a:lnSpc>
              <a:spcBef>
                <a:spcPts val="700"/>
              </a:spcBef>
              <a:buFont typeface="Arial" pitchFamily="34" charset="0"/>
              <a:buNone/>
              <a:tabLst>
                <a:tab pos="401638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• 	Concentrated formula for daily cleaning and mopping with unique formula that gives total germ protection to your loved ones</a:t>
            </a:r>
          </a:p>
          <a:p>
            <a:pPr marL="401638" indent="-401638">
              <a:lnSpc>
                <a:spcPct val="150000"/>
              </a:lnSpc>
              <a:spcBef>
                <a:spcPts val="700"/>
              </a:spcBef>
              <a:buFont typeface="Arial" pitchFamily="34" charset="0"/>
              <a:buNone/>
              <a:tabLst>
                <a:tab pos="401638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•	Kills 99.9% of germs including bacteria, virus and fungus, on floors and surfaces</a:t>
            </a:r>
          </a:p>
          <a:p>
            <a:pPr marL="401638" indent="-401638">
              <a:lnSpc>
                <a:spcPct val="150000"/>
              </a:lnSpc>
              <a:spcBef>
                <a:spcPts val="700"/>
              </a:spcBef>
              <a:buFont typeface="Arial" pitchFamily="34" charset="0"/>
              <a:buNone/>
              <a:tabLst>
                <a:tab pos="401638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•	Effectively removes tough stains, dirt and grime from all kinds of household surfaces </a:t>
            </a:r>
          </a:p>
          <a:p>
            <a:pPr marL="401638" indent="-401638">
              <a:lnSpc>
                <a:spcPct val="150000"/>
              </a:lnSpc>
              <a:spcBef>
                <a:spcPts val="700"/>
              </a:spcBef>
              <a:buFont typeface="Arial" pitchFamily="34" charset="0"/>
              <a:buNone/>
              <a:tabLst>
                <a:tab pos="401638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• 	Leaves the mopped area refreshingly clean with its long lasting fragrance</a:t>
            </a:r>
          </a:p>
          <a:p>
            <a:pPr marL="0" indent="0">
              <a:lnSpc>
                <a:spcPct val="150000"/>
              </a:lnSpc>
              <a:spcBef>
                <a:spcPts val="700"/>
              </a:spcBef>
              <a:buFont typeface="Arial" pitchFamily="34" charset="0"/>
              <a:buNone/>
            </a:pPr>
            <a:endParaRPr lang="en-GB" sz="1500" dirty="0"/>
          </a:p>
        </p:txBody>
      </p:sp>
      <p:pic>
        <p:nvPicPr>
          <p:cNvPr id="6" name="Picture 2" descr="J:\Product Shots\hyvest\Website\ultraswa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251655"/>
            <a:ext cx="130533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81799"/>
            <a:ext cx="2198235" cy="257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31642" y="457200"/>
            <a:ext cx="8382000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chemeClr val="bg1"/>
                </a:solidFill>
              </a:rPr>
              <a:t>ULTRA SWAB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2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031" y="5714294"/>
            <a:ext cx="3876969" cy="114370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8600" y="2743200"/>
            <a:ext cx="8686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 smtClean="0">
                <a:solidFill>
                  <a:schemeClr val="bg1"/>
                </a:solidFill>
              </a:rPr>
              <a:t>ULTRA GUARD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38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150350"/>
            <a:ext cx="4320480" cy="51816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spcBef>
                <a:spcPts val="700"/>
              </a:spcBef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advanced thick formula that powerfully cleans and disinfects the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toilet</a:t>
            </a:r>
          </a:p>
          <a:p>
            <a:pPr marL="285750" indent="-285750">
              <a:lnSpc>
                <a:spcPct val="120000"/>
              </a:lnSpc>
              <a:spcBef>
                <a:spcPts val="700"/>
              </a:spcBef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It effectively dissolves toughest stains, lime scale build-up and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residues</a:t>
            </a:r>
          </a:p>
          <a:p>
            <a:pPr marL="285750" indent="-285750">
              <a:lnSpc>
                <a:spcPct val="120000"/>
              </a:lnSpc>
              <a:spcBef>
                <a:spcPts val="700"/>
              </a:spcBef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Leaves your bathroom sparkling clean and with a refreshing fragrance</a:t>
            </a:r>
          </a:p>
          <a:p>
            <a:pPr marL="285750" indent="-285750">
              <a:lnSpc>
                <a:spcPct val="120000"/>
              </a:lnSpc>
              <a:spcBef>
                <a:spcPts val="700"/>
              </a:spcBef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Regular use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prevents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the build-up of stains in the toilet bowl and keeps it visibly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clean</a:t>
            </a:r>
          </a:p>
          <a:p>
            <a:pPr marL="285750" indent="-285750">
              <a:lnSpc>
                <a:spcPct val="120000"/>
              </a:lnSpc>
              <a:spcBef>
                <a:spcPts val="700"/>
              </a:spcBef>
            </a:pPr>
            <a:endParaRPr lang="en-US" sz="1800" dirty="0" smtClean="0"/>
          </a:p>
        </p:txBody>
      </p:sp>
      <p:pic>
        <p:nvPicPr>
          <p:cNvPr id="7" name="Picture 2" descr="Z:\VESTIGE\Product Shots\India\Hyvest\Ultra Guard\Fro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63" y="404664"/>
            <a:ext cx="4021969" cy="590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1642" y="283779"/>
            <a:ext cx="8382000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chemeClr val="bg1"/>
                </a:solidFill>
              </a:rPr>
              <a:t>ULTRA GUARD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031" y="5714294"/>
            <a:ext cx="3876969" cy="114370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8600" y="2743200"/>
            <a:ext cx="8686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 smtClean="0">
                <a:solidFill>
                  <a:schemeClr val="bg1"/>
                </a:solidFill>
              </a:rPr>
              <a:t>ULTRA SHIELD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36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340768"/>
            <a:ext cx="5184576" cy="4320480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Arial" pitchFamily="34" charset="0"/>
                <a:cs typeface="Arial" pitchFamily="34" charset="0"/>
              </a:rPr>
              <a:t>A revolutionary water-based disinfectant, with the disinfecting power of </a:t>
            </a:r>
            <a:r>
              <a:rPr lang="en-GB" sz="1800" dirty="0" err="1">
                <a:latin typeface="Arial" pitchFamily="34" charset="0"/>
                <a:cs typeface="Arial" pitchFamily="34" charset="0"/>
              </a:rPr>
              <a:t>neem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 extract, that makes a unique bond with any surface that comes in its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contact.</a:t>
            </a:r>
            <a:endParaRPr lang="en-GB" sz="1800" dirty="0">
              <a:latin typeface="Arial" pitchFamily="34" charset="0"/>
              <a:cs typeface="Arial" pitchFamily="34" charset="0"/>
            </a:endParaRPr>
          </a:p>
          <a:p>
            <a:r>
              <a:rPr lang="en-GB" sz="1800" dirty="0">
                <a:latin typeface="Arial" pitchFamily="34" charset="0"/>
                <a:cs typeface="Arial" pitchFamily="34" charset="0"/>
              </a:rPr>
              <a:t>Forms a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antimicrobial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coating on the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surface and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prevent a wide array of bacteria, </a:t>
            </a:r>
            <a:r>
              <a:rPr lang="en-GB" sz="1800" dirty="0" err="1">
                <a:latin typeface="Arial" pitchFamily="34" charset="0"/>
                <a:cs typeface="Arial" pitchFamily="34" charset="0"/>
              </a:rPr>
              <a:t>mold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fungus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, algae and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yeast growth.</a:t>
            </a:r>
            <a:endParaRPr lang="en-GB" sz="1800" dirty="0">
              <a:latin typeface="Arial" pitchFamily="34" charset="0"/>
              <a:cs typeface="Arial" pitchFamily="34" charset="0"/>
            </a:endParaRPr>
          </a:p>
          <a:p>
            <a:r>
              <a:rPr lang="en-GB" sz="1800" dirty="0">
                <a:latin typeface="Arial" pitchFamily="34" charset="0"/>
                <a:cs typeface="Arial" pitchFamily="34" charset="0"/>
              </a:rPr>
              <a:t>Can be applied to any surface, porous or nonporous, including fabrics, mattresses, curtains, carpets, kitchen or bathroom slabs, furniture, walls, floor, etc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IN" sz="1800" dirty="0" smtClean="0">
                <a:latin typeface="Arial" pitchFamily="34" charset="0"/>
                <a:cs typeface="Arial" pitchFamily="34" charset="0"/>
              </a:rPr>
              <a:t>Non-toxic, non-hazardous and non-leaching.</a:t>
            </a:r>
            <a:endParaRPr lang="en-GB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5517232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EPA registered</a:t>
            </a:r>
          </a:p>
          <a:p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99.99% protection from microorganism growth for up to 15 days</a:t>
            </a:r>
          </a:p>
        </p:txBody>
      </p:sp>
      <p:pic>
        <p:nvPicPr>
          <p:cNvPr id="4098" name="Picture 2" descr="Y:\Product Shots\India\Hyvest\New\Ultra Sheild\Ultra Shield_Fro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969" y="1124744"/>
            <a:ext cx="285951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10480" y="222031"/>
            <a:ext cx="8382000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chemeClr val="bg1"/>
                </a:solidFill>
              </a:rPr>
              <a:t>ULTRA SHIELD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0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031" y="5714294"/>
            <a:ext cx="3876969" cy="114370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8600" y="2743200"/>
            <a:ext cx="8686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 smtClean="0">
                <a:solidFill>
                  <a:schemeClr val="bg1"/>
                </a:solidFill>
              </a:rPr>
              <a:t>HAND CLEANING GEL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8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8529</TotalTime>
  <Words>310</Words>
  <Application>Microsoft Office PowerPoint</Application>
  <PresentationFormat>On-screen Show (4:3)</PresentationFormat>
  <Paragraphs>43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VESTIGE HEALTH SYMPOSIUM (VHS)</dc:title>
  <dc:creator>shalini kukreti</dc:creator>
  <cp:lastModifiedBy>Vaishali Bali</cp:lastModifiedBy>
  <cp:revision>1393</cp:revision>
  <dcterms:created xsi:type="dcterms:W3CDTF">2006-08-16T00:00:00Z</dcterms:created>
  <dcterms:modified xsi:type="dcterms:W3CDTF">2021-06-14T10:54:49Z</dcterms:modified>
</cp:coreProperties>
</file>